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3.JPG" ContentType="image/jpeg"/>
  <Override PartName="/ppt/media/image16.JPG" ContentType="image/jpeg"/>
  <Override PartName="/ppt/media/image17.JPG" ContentType="image/jpeg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27" r:id="rId2"/>
    <p:sldId id="429" r:id="rId3"/>
    <p:sldId id="430" r:id="rId4"/>
    <p:sldId id="453" r:id="rId5"/>
    <p:sldId id="454" r:id="rId6"/>
    <p:sldId id="452" r:id="rId7"/>
    <p:sldId id="435" r:id="rId8"/>
    <p:sldId id="436" r:id="rId9"/>
    <p:sldId id="438" r:id="rId10"/>
    <p:sldId id="439" r:id="rId11"/>
    <p:sldId id="440" r:id="rId12"/>
    <p:sldId id="441" r:id="rId13"/>
    <p:sldId id="442" r:id="rId14"/>
    <p:sldId id="443" r:id="rId15"/>
    <p:sldId id="445" r:id="rId16"/>
    <p:sldId id="446" r:id="rId17"/>
    <p:sldId id="447" r:id="rId18"/>
    <p:sldId id="450" r:id="rId19"/>
    <p:sldId id="449" r:id="rId20"/>
    <p:sldId id="451" r:id="rId21"/>
    <p:sldId id="42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D7D31"/>
    <a:srgbClr val="074B67"/>
    <a:srgbClr val="03BFDC"/>
    <a:srgbClr val="7BECFE"/>
    <a:srgbClr val="065C8B"/>
    <a:srgbClr val="0B4E68"/>
    <a:srgbClr val="0A4D67"/>
    <a:srgbClr val="CF4848"/>
    <a:srgbClr val="03B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64" autoAdjust="0"/>
  </p:normalViewPr>
  <p:slideViewPr>
    <p:cSldViewPr snapToGrid="0">
      <p:cViewPr varScale="1">
        <p:scale>
          <a:sx n="70" d="100"/>
          <a:sy n="70" d="100"/>
        </p:scale>
        <p:origin x="70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26DC40-22EA-47BA-8550-AA5E0BDFA308}">
      <dgm:prSet custT="1"/>
      <dgm:spPr/>
      <dgm:t>
        <a:bodyPr/>
        <a:lstStyle/>
        <a:p>
          <a:r>
            <a:rPr lang="tr-TR" sz="1700" b="1" dirty="0"/>
            <a:t>Mesleki Eğitim Merkezi</a:t>
          </a:r>
        </a:p>
      </dgm:t>
    </dgm:pt>
    <dgm:pt modelId="{C110B7FA-7D63-444A-AB5A-A31D10786D9C}" type="parTrans" cxnId="{A040E573-9F96-41F1-8E39-8E02293F8EB2}">
      <dgm:prSet/>
      <dgm:spPr/>
      <dgm:t>
        <a:bodyPr/>
        <a:lstStyle/>
        <a:p>
          <a:endParaRPr lang="tr-TR"/>
        </a:p>
      </dgm:t>
    </dgm:pt>
    <dgm:pt modelId="{FC13F164-C022-4BBF-AE8A-64D5A6069F24}" type="sibTrans" cxnId="{A040E573-9F96-41F1-8E39-8E02293F8EB2}">
      <dgm:prSet/>
      <dgm:spPr/>
      <dgm:t>
        <a:bodyPr/>
        <a:lstStyle/>
        <a:p>
          <a:endParaRPr lang="tr-TR"/>
        </a:p>
      </dgm:t>
    </dgm:pt>
    <dgm:pt modelId="{940661AE-B6F9-4281-AB8F-FCBFBE0D7B77}">
      <dgm:prSet custT="1"/>
      <dgm:spPr/>
      <dgm:t>
        <a:bodyPr/>
        <a:lstStyle/>
        <a:p>
          <a:r>
            <a:rPr lang="tr-TR" sz="2000" dirty="0"/>
            <a:t>Ustalık Programı</a:t>
          </a:r>
        </a:p>
      </dgm:t>
    </dgm:pt>
    <dgm:pt modelId="{6160AC4E-A2B4-40DF-94D9-37BB5B355D7E}" type="parTrans" cxnId="{49E2C89A-181F-4658-90C5-796481D44810}">
      <dgm:prSet/>
      <dgm:spPr/>
      <dgm:t>
        <a:bodyPr/>
        <a:lstStyle/>
        <a:p>
          <a:endParaRPr lang="tr-TR"/>
        </a:p>
      </dgm:t>
    </dgm:pt>
    <dgm:pt modelId="{B6EC9534-E3BE-4B99-96E1-FD113E3FFFCF}" type="sibTrans" cxnId="{49E2C89A-181F-4658-90C5-796481D44810}">
      <dgm:prSet/>
      <dgm:spPr/>
      <dgm:t>
        <a:bodyPr/>
        <a:lstStyle/>
        <a:p>
          <a:endParaRPr lang="tr-TR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A04F988A-BE0F-4932-B683-C6F7A9B43938}" type="pres">
      <dgm:prSet presAssocID="{4C26DC40-22EA-47BA-8550-AA5E0BDFA308}" presName="thickLine" presStyleLbl="alignNode1" presStyleIdx="0" presStyleCnt="1"/>
      <dgm:spPr/>
    </dgm:pt>
    <dgm:pt modelId="{40CF9AF8-9521-43E9-A360-2C5EA6FA9615}" type="pres">
      <dgm:prSet presAssocID="{4C26DC40-22EA-47BA-8550-AA5E0BDFA308}" presName="horz1" presStyleCnt="0"/>
      <dgm:spPr/>
    </dgm:pt>
    <dgm:pt modelId="{53DFEB9B-269C-4EB9-8406-F0D76A1FBFC8}" type="pres">
      <dgm:prSet presAssocID="{4C26DC40-22EA-47BA-8550-AA5E0BDFA308}" presName="tx1" presStyleLbl="revTx" presStyleIdx="0" presStyleCnt="2"/>
      <dgm:spPr/>
      <dgm:t>
        <a:bodyPr/>
        <a:lstStyle/>
        <a:p>
          <a:endParaRPr lang="tr-TR"/>
        </a:p>
      </dgm:t>
    </dgm:pt>
    <dgm:pt modelId="{8D1370CA-BB29-400B-AC18-5034FF5CC095}" type="pres">
      <dgm:prSet presAssocID="{4C26DC40-22EA-47BA-8550-AA5E0BDFA308}" presName="vert1" presStyleCnt="0"/>
      <dgm:spPr/>
    </dgm:pt>
    <dgm:pt modelId="{A4A2A41B-683F-4C29-A4F8-6C38D56BFAF9}" type="pres">
      <dgm:prSet presAssocID="{940661AE-B6F9-4281-AB8F-FCBFBE0D7B77}" presName="vertSpace2a" presStyleCnt="0"/>
      <dgm:spPr/>
    </dgm:pt>
    <dgm:pt modelId="{4C9F2DE5-01EF-42FC-B931-109AA978C215}" type="pres">
      <dgm:prSet presAssocID="{940661AE-B6F9-4281-AB8F-FCBFBE0D7B77}" presName="horz2" presStyleCnt="0"/>
      <dgm:spPr/>
    </dgm:pt>
    <dgm:pt modelId="{2E04F74A-0C91-4C94-96DE-6C8D5130C085}" type="pres">
      <dgm:prSet presAssocID="{940661AE-B6F9-4281-AB8F-FCBFBE0D7B77}" presName="horzSpace2" presStyleCnt="0"/>
      <dgm:spPr/>
    </dgm:pt>
    <dgm:pt modelId="{0E924BD3-550E-459C-BAEB-0197191875B2}" type="pres">
      <dgm:prSet presAssocID="{940661AE-B6F9-4281-AB8F-FCBFBE0D7B77}" presName="tx2" presStyleLbl="revTx" presStyleIdx="1" presStyleCnt="2"/>
      <dgm:spPr/>
      <dgm:t>
        <a:bodyPr/>
        <a:lstStyle/>
        <a:p>
          <a:endParaRPr lang="tr-TR"/>
        </a:p>
      </dgm:t>
    </dgm:pt>
    <dgm:pt modelId="{F8D78CC7-6692-48A2-AFA7-5134EC6B6D47}" type="pres">
      <dgm:prSet presAssocID="{940661AE-B6F9-4281-AB8F-FCBFBE0D7B77}" presName="vert2" presStyleCnt="0"/>
      <dgm:spPr/>
    </dgm:pt>
    <dgm:pt modelId="{2C0539E7-9787-4802-85AF-619506D2A838}" type="pres">
      <dgm:prSet presAssocID="{940661AE-B6F9-4281-AB8F-FCBFBE0D7B77}" presName="thinLine2b" presStyleLbl="callout" presStyleIdx="0" presStyleCnt="1"/>
      <dgm:spPr/>
    </dgm:pt>
    <dgm:pt modelId="{B8472855-8C38-4D3A-A7C7-01C557807701}" type="pres">
      <dgm:prSet presAssocID="{940661AE-B6F9-4281-AB8F-FCBFBE0D7B77}" presName="vertSpace2b" presStyleCnt="0"/>
      <dgm:spPr/>
    </dgm:pt>
  </dgm:ptLst>
  <dgm:cxnLst>
    <dgm:cxn modelId="{A040E573-9F96-41F1-8E39-8E02293F8EB2}" srcId="{92AA212F-F44C-41CB-9C82-AD11CB87A9AF}" destId="{4C26DC40-22EA-47BA-8550-AA5E0BDFA308}" srcOrd="0" destOrd="0" parTransId="{C110B7FA-7D63-444A-AB5A-A31D10786D9C}" sibTransId="{FC13F164-C022-4BBF-AE8A-64D5A6069F24}"/>
    <dgm:cxn modelId="{49E2C89A-181F-4658-90C5-796481D44810}" srcId="{4C26DC40-22EA-47BA-8550-AA5E0BDFA308}" destId="{940661AE-B6F9-4281-AB8F-FCBFBE0D7B77}" srcOrd="0" destOrd="0" parTransId="{6160AC4E-A2B4-40DF-94D9-37BB5B355D7E}" sibTransId="{B6EC9534-E3BE-4B99-96E1-FD113E3FFFCF}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81430035-9A0E-4021-B9B9-CE3C74D25948}" type="presOf" srcId="{940661AE-B6F9-4281-AB8F-FCBFBE0D7B77}" destId="{0E924BD3-550E-459C-BAEB-0197191875B2}" srcOrd="0" destOrd="0" presId="urn:microsoft.com/office/officeart/2008/layout/LinedList"/>
    <dgm:cxn modelId="{AFEDEB61-4A21-4A0E-B610-3AE92091A2B4}" type="presOf" srcId="{4C26DC40-22EA-47BA-8550-AA5E0BDFA308}" destId="{53DFEB9B-269C-4EB9-8406-F0D76A1FBFC8}" srcOrd="0" destOrd="0" presId="urn:microsoft.com/office/officeart/2008/layout/LinedList"/>
    <dgm:cxn modelId="{91B111EC-C68C-4FEF-B93C-3CDAED63CC9F}" type="presParOf" srcId="{C77864A4-1234-4782-A096-B613EB86118E}" destId="{A04F988A-BE0F-4932-B683-C6F7A9B43938}" srcOrd="0" destOrd="0" presId="urn:microsoft.com/office/officeart/2008/layout/LinedList"/>
    <dgm:cxn modelId="{3811A6B1-06B9-4A01-9F5E-4BFF85F665D1}" type="presParOf" srcId="{C77864A4-1234-4782-A096-B613EB86118E}" destId="{40CF9AF8-9521-43E9-A360-2C5EA6FA9615}" srcOrd="1" destOrd="0" presId="urn:microsoft.com/office/officeart/2008/layout/LinedList"/>
    <dgm:cxn modelId="{14A2D0F6-D991-4C5B-A246-BA83A48E04C1}" type="presParOf" srcId="{40CF9AF8-9521-43E9-A360-2C5EA6FA9615}" destId="{53DFEB9B-269C-4EB9-8406-F0D76A1FBFC8}" srcOrd="0" destOrd="0" presId="urn:microsoft.com/office/officeart/2008/layout/LinedList"/>
    <dgm:cxn modelId="{28B2A8AC-DF8D-48B3-849C-676FF9B02AA5}" type="presParOf" srcId="{40CF9AF8-9521-43E9-A360-2C5EA6FA9615}" destId="{8D1370CA-BB29-400B-AC18-5034FF5CC095}" srcOrd="1" destOrd="0" presId="urn:microsoft.com/office/officeart/2008/layout/LinedList"/>
    <dgm:cxn modelId="{CEB1D364-54CD-4563-AC23-CCE5C651CD0F}" type="presParOf" srcId="{8D1370CA-BB29-400B-AC18-5034FF5CC095}" destId="{A4A2A41B-683F-4C29-A4F8-6C38D56BFAF9}" srcOrd="0" destOrd="0" presId="urn:microsoft.com/office/officeart/2008/layout/LinedList"/>
    <dgm:cxn modelId="{577DD190-C96C-4B35-824C-82F27E284D9A}" type="presParOf" srcId="{8D1370CA-BB29-400B-AC18-5034FF5CC095}" destId="{4C9F2DE5-01EF-42FC-B931-109AA978C215}" srcOrd="1" destOrd="0" presId="urn:microsoft.com/office/officeart/2008/layout/LinedList"/>
    <dgm:cxn modelId="{78D4BDF0-D739-4BAC-A124-21A4BC51C261}" type="presParOf" srcId="{4C9F2DE5-01EF-42FC-B931-109AA978C215}" destId="{2E04F74A-0C91-4C94-96DE-6C8D5130C085}" srcOrd="0" destOrd="0" presId="urn:microsoft.com/office/officeart/2008/layout/LinedList"/>
    <dgm:cxn modelId="{61968944-DF2A-4CA7-9197-245E123412EE}" type="presParOf" srcId="{4C9F2DE5-01EF-42FC-B931-109AA978C215}" destId="{0E924BD3-550E-459C-BAEB-0197191875B2}" srcOrd="1" destOrd="0" presId="urn:microsoft.com/office/officeart/2008/layout/LinedList"/>
    <dgm:cxn modelId="{14458161-07B7-4A1B-833D-D868C6DD532A}" type="presParOf" srcId="{4C9F2DE5-01EF-42FC-B931-109AA978C215}" destId="{F8D78CC7-6692-48A2-AFA7-5134EC6B6D47}" srcOrd="2" destOrd="0" presId="urn:microsoft.com/office/officeart/2008/layout/LinedList"/>
    <dgm:cxn modelId="{E17FBF22-6B02-4332-BA6F-61275F8B5A66}" type="presParOf" srcId="{8D1370CA-BB29-400B-AC18-5034FF5CC095}" destId="{2C0539E7-9787-4802-85AF-619506D2A838}" srcOrd="2" destOrd="0" presId="urn:microsoft.com/office/officeart/2008/layout/LinedList"/>
    <dgm:cxn modelId="{969E0B7E-6FC5-4CDB-AF26-406D9B3E2883}" type="presParOf" srcId="{8D1370CA-BB29-400B-AC18-5034FF5CC095}" destId="{B8472855-8C38-4D3A-A7C7-01C557807701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AA212F-F44C-41CB-9C82-AD11CB87A9A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5B7B1C0-A1AB-4B39-81A7-736A3A6B4EA8}">
      <dgm:prSet/>
      <dgm:spPr/>
      <dgm:t>
        <a:bodyPr/>
        <a:lstStyle/>
        <a:p>
          <a:r>
            <a:rPr lang="tr-TR" b="1" dirty="0"/>
            <a:t>Mesleki ve Teknik Anadolu Lisesi</a:t>
          </a:r>
          <a:endParaRPr lang="en-US" b="1" dirty="0"/>
        </a:p>
      </dgm:t>
    </dgm:pt>
    <dgm:pt modelId="{4A418F8B-C342-4451-B7D5-A1A188BB1930}" type="parTrans" cxnId="{0B91B79F-C374-4176-AB4E-2132C3371AB9}">
      <dgm:prSet/>
      <dgm:spPr/>
      <dgm:t>
        <a:bodyPr/>
        <a:lstStyle/>
        <a:p>
          <a:endParaRPr lang="en-US"/>
        </a:p>
      </dgm:t>
    </dgm:pt>
    <dgm:pt modelId="{068E4729-0162-40B4-BE8A-7EE6BB4E1E01}" type="sibTrans" cxnId="{0B91B79F-C374-4176-AB4E-2132C3371AB9}">
      <dgm:prSet/>
      <dgm:spPr/>
      <dgm:t>
        <a:bodyPr/>
        <a:lstStyle/>
        <a:p>
          <a:endParaRPr lang="en-US"/>
        </a:p>
      </dgm:t>
    </dgm:pt>
    <dgm:pt modelId="{19CA9F3F-F02C-4373-A6A8-976F48CE5339}">
      <dgm:prSet/>
      <dgm:spPr/>
      <dgm:t>
        <a:bodyPr/>
        <a:lstStyle/>
        <a:p>
          <a:r>
            <a:rPr lang="tr-TR"/>
            <a:t>Anadolu Meslek Programı</a:t>
          </a:r>
          <a:endParaRPr lang="en-US"/>
        </a:p>
      </dgm:t>
    </dgm:pt>
    <dgm:pt modelId="{9E00FD57-E870-4126-B097-EE26B0AE8634}" type="parTrans" cxnId="{27296CCB-BA4C-402A-BCFE-1BC27DCCD2E3}">
      <dgm:prSet/>
      <dgm:spPr/>
      <dgm:t>
        <a:bodyPr/>
        <a:lstStyle/>
        <a:p>
          <a:endParaRPr lang="en-US"/>
        </a:p>
      </dgm:t>
    </dgm:pt>
    <dgm:pt modelId="{B07FEE28-4686-4D50-929E-3C6884B5ADCE}" type="sibTrans" cxnId="{27296CCB-BA4C-402A-BCFE-1BC27DCCD2E3}">
      <dgm:prSet/>
      <dgm:spPr/>
      <dgm:t>
        <a:bodyPr/>
        <a:lstStyle/>
        <a:p>
          <a:endParaRPr lang="en-US"/>
        </a:p>
      </dgm:t>
    </dgm:pt>
    <dgm:pt modelId="{B07F1A95-E1EC-4643-B822-8A08D919D8E5}">
      <dgm:prSet/>
      <dgm:spPr/>
      <dgm:t>
        <a:bodyPr/>
        <a:lstStyle/>
        <a:p>
          <a:r>
            <a:rPr lang="tr-TR"/>
            <a:t>Anadolu Teknik Programı</a:t>
          </a:r>
          <a:endParaRPr lang="en-US"/>
        </a:p>
      </dgm:t>
    </dgm:pt>
    <dgm:pt modelId="{34B7E04E-FD1D-4312-B100-8776F85DBC9D}" type="parTrans" cxnId="{F42F898E-2BB9-4D39-A51A-2BAA7DDFCF2A}">
      <dgm:prSet/>
      <dgm:spPr/>
      <dgm:t>
        <a:bodyPr/>
        <a:lstStyle/>
        <a:p>
          <a:endParaRPr lang="en-US"/>
        </a:p>
      </dgm:t>
    </dgm:pt>
    <dgm:pt modelId="{FA56C651-B553-434A-ABBB-6D64BBB0D073}" type="sibTrans" cxnId="{F42F898E-2BB9-4D39-A51A-2BAA7DDFCF2A}">
      <dgm:prSet/>
      <dgm:spPr/>
      <dgm:t>
        <a:bodyPr/>
        <a:lstStyle/>
        <a:p>
          <a:endParaRPr lang="en-US"/>
        </a:p>
      </dgm:t>
    </dgm:pt>
    <dgm:pt modelId="{FA58AE89-E636-4DA4-8D86-80B1764DA0A0}">
      <dgm:prSet/>
      <dgm:spPr/>
      <dgm:t>
        <a:bodyPr/>
        <a:lstStyle/>
        <a:p>
          <a:r>
            <a:rPr lang="tr-TR" dirty="0"/>
            <a:t>Ustalık Programı</a:t>
          </a:r>
          <a:endParaRPr lang="en-US" dirty="0"/>
        </a:p>
      </dgm:t>
    </dgm:pt>
    <dgm:pt modelId="{BCED7E4F-17EF-471A-8221-16FD45026921}" type="parTrans" cxnId="{60DA3558-5811-4609-B8EC-585E34783F4A}">
      <dgm:prSet/>
      <dgm:spPr/>
      <dgm:t>
        <a:bodyPr/>
        <a:lstStyle/>
        <a:p>
          <a:endParaRPr lang="en-US"/>
        </a:p>
      </dgm:t>
    </dgm:pt>
    <dgm:pt modelId="{F87C0EF6-676C-43AE-B08A-B61F799A2AEC}" type="sibTrans" cxnId="{60DA3558-5811-4609-B8EC-585E34783F4A}">
      <dgm:prSet/>
      <dgm:spPr/>
      <dgm:t>
        <a:bodyPr/>
        <a:lstStyle/>
        <a:p>
          <a:endParaRPr lang="en-US"/>
        </a:p>
      </dgm:t>
    </dgm:pt>
    <dgm:pt modelId="{1DE6A96D-3E59-4BE9-B68C-29C4FBFE0CD4}">
      <dgm:prSet/>
      <dgm:spPr/>
      <dgm:t>
        <a:bodyPr/>
        <a:lstStyle/>
        <a:p>
          <a:r>
            <a:rPr lang="tr-TR" b="1" dirty="0"/>
            <a:t>Çok Programlı Anadolu Lisesi</a:t>
          </a:r>
          <a:endParaRPr lang="en-US" b="1" dirty="0"/>
        </a:p>
      </dgm:t>
    </dgm:pt>
    <dgm:pt modelId="{C66EBF21-9E6F-46EF-AC29-1FE08E92D5A6}" type="parTrans" cxnId="{C087242E-15F9-4E34-9001-47CF268A382D}">
      <dgm:prSet/>
      <dgm:spPr/>
      <dgm:t>
        <a:bodyPr/>
        <a:lstStyle/>
        <a:p>
          <a:endParaRPr lang="en-US"/>
        </a:p>
      </dgm:t>
    </dgm:pt>
    <dgm:pt modelId="{5E7BD8A6-D6A3-4470-BC4F-7C00462C462B}" type="sibTrans" cxnId="{C087242E-15F9-4E34-9001-47CF268A382D}">
      <dgm:prSet/>
      <dgm:spPr/>
      <dgm:t>
        <a:bodyPr/>
        <a:lstStyle/>
        <a:p>
          <a:endParaRPr lang="en-US"/>
        </a:p>
      </dgm:t>
    </dgm:pt>
    <dgm:pt modelId="{BBA75B0B-B7F7-4648-AC19-7FCEB313B382}">
      <dgm:prSet/>
      <dgm:spPr/>
      <dgm:t>
        <a:bodyPr/>
        <a:lstStyle/>
        <a:p>
          <a:r>
            <a:rPr lang="tr-TR"/>
            <a:t>Mesleki ve Teknik Anadolu Lisesi</a:t>
          </a:r>
          <a:endParaRPr lang="en-US"/>
        </a:p>
      </dgm:t>
    </dgm:pt>
    <dgm:pt modelId="{13FF376C-7F25-48E8-BD25-B7757F3EA1B2}" type="parTrans" cxnId="{C2D9B571-47F7-4EF4-A2B0-F4312FFAB375}">
      <dgm:prSet/>
      <dgm:spPr/>
      <dgm:t>
        <a:bodyPr/>
        <a:lstStyle/>
        <a:p>
          <a:endParaRPr lang="en-US"/>
        </a:p>
      </dgm:t>
    </dgm:pt>
    <dgm:pt modelId="{471A9F4E-F99A-4E25-B0E9-3851EA3EAF1B}" type="sibTrans" cxnId="{C2D9B571-47F7-4EF4-A2B0-F4312FFAB375}">
      <dgm:prSet/>
      <dgm:spPr/>
      <dgm:t>
        <a:bodyPr/>
        <a:lstStyle/>
        <a:p>
          <a:endParaRPr lang="en-US"/>
        </a:p>
      </dgm:t>
    </dgm:pt>
    <dgm:pt modelId="{33767E83-7A53-461A-A90B-53F07DD0D728}">
      <dgm:prSet/>
      <dgm:spPr/>
      <dgm:t>
        <a:bodyPr/>
        <a:lstStyle/>
        <a:p>
          <a:r>
            <a:rPr lang="tr-TR"/>
            <a:t>Anadolu Lisesi</a:t>
          </a:r>
          <a:endParaRPr lang="en-US"/>
        </a:p>
      </dgm:t>
    </dgm:pt>
    <dgm:pt modelId="{57F09A73-6D4F-461F-8235-CA86BCB09668}" type="parTrans" cxnId="{D6909B04-C639-466A-B21C-4B9BD38BF508}">
      <dgm:prSet/>
      <dgm:spPr/>
      <dgm:t>
        <a:bodyPr/>
        <a:lstStyle/>
        <a:p>
          <a:endParaRPr lang="en-US"/>
        </a:p>
      </dgm:t>
    </dgm:pt>
    <dgm:pt modelId="{2549BF0D-B3D6-4AC5-AE91-58BDF676BCFF}" type="sibTrans" cxnId="{D6909B04-C639-466A-B21C-4B9BD38BF508}">
      <dgm:prSet/>
      <dgm:spPr/>
      <dgm:t>
        <a:bodyPr/>
        <a:lstStyle/>
        <a:p>
          <a:endParaRPr lang="en-US"/>
        </a:p>
      </dgm:t>
    </dgm:pt>
    <dgm:pt modelId="{31A16B1A-6A2D-416E-844F-C4147CE6A62F}">
      <dgm:prSet/>
      <dgm:spPr/>
      <dgm:t>
        <a:bodyPr/>
        <a:lstStyle/>
        <a:p>
          <a:r>
            <a:rPr lang="tr-TR"/>
            <a:t>Anadolu İmam-Hatip Lisesi</a:t>
          </a:r>
          <a:endParaRPr lang="en-US"/>
        </a:p>
      </dgm:t>
    </dgm:pt>
    <dgm:pt modelId="{5DFE5347-B859-4F91-BEFA-E3F4E86D3298}" type="parTrans" cxnId="{9D6B2359-2CC9-4852-9D71-87C3801E3C23}">
      <dgm:prSet/>
      <dgm:spPr/>
      <dgm:t>
        <a:bodyPr/>
        <a:lstStyle/>
        <a:p>
          <a:endParaRPr lang="en-US"/>
        </a:p>
      </dgm:t>
    </dgm:pt>
    <dgm:pt modelId="{7891E101-D4D8-4BB8-97AC-F6365FEEF0B7}" type="sibTrans" cxnId="{9D6B2359-2CC9-4852-9D71-87C3801E3C23}">
      <dgm:prSet/>
      <dgm:spPr/>
      <dgm:t>
        <a:bodyPr/>
        <a:lstStyle/>
        <a:p>
          <a:endParaRPr lang="en-US"/>
        </a:p>
      </dgm:t>
    </dgm:pt>
    <dgm:pt modelId="{1504AABD-9F09-4E8D-A9B4-D24958F77E5F}">
      <dgm:prSet/>
      <dgm:spPr/>
      <dgm:t>
        <a:bodyPr/>
        <a:lstStyle/>
        <a:p>
          <a:r>
            <a:rPr lang="tr-TR"/>
            <a:t>Ustalık Programı</a:t>
          </a:r>
          <a:endParaRPr lang="en-US"/>
        </a:p>
      </dgm:t>
    </dgm:pt>
    <dgm:pt modelId="{530F254C-0FB8-4A7A-A0BA-9638F3C94A7A}" type="parTrans" cxnId="{BCEB24FE-07FB-4479-97B8-D387FBFCEDB2}">
      <dgm:prSet/>
      <dgm:spPr/>
      <dgm:t>
        <a:bodyPr/>
        <a:lstStyle/>
        <a:p>
          <a:endParaRPr lang="en-US"/>
        </a:p>
      </dgm:t>
    </dgm:pt>
    <dgm:pt modelId="{F8C5C2C0-45C6-4426-9E2A-FCD251CCC13A}" type="sibTrans" cxnId="{BCEB24FE-07FB-4479-97B8-D387FBFCEDB2}">
      <dgm:prSet/>
      <dgm:spPr/>
      <dgm:t>
        <a:bodyPr/>
        <a:lstStyle/>
        <a:p>
          <a:endParaRPr lang="en-US"/>
        </a:p>
      </dgm:t>
    </dgm:pt>
    <dgm:pt modelId="{C77864A4-1234-4782-A096-B613EB86118E}" type="pres">
      <dgm:prSet presAssocID="{92AA212F-F44C-41CB-9C82-AD11CB87A9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0818D7F3-1C9A-49EA-9D25-B00220AD7D4C}" type="pres">
      <dgm:prSet presAssocID="{C5B7B1C0-A1AB-4B39-81A7-736A3A6B4EA8}" presName="thickLine" presStyleLbl="alignNode1" presStyleIdx="0" presStyleCnt="2"/>
      <dgm:spPr/>
    </dgm:pt>
    <dgm:pt modelId="{15F05C00-7F0E-4CE8-A613-4E8A627830E2}" type="pres">
      <dgm:prSet presAssocID="{C5B7B1C0-A1AB-4B39-81A7-736A3A6B4EA8}" presName="horz1" presStyleCnt="0"/>
      <dgm:spPr/>
    </dgm:pt>
    <dgm:pt modelId="{D4B1570B-A752-4D2A-A052-4AF3C23D02D6}" type="pres">
      <dgm:prSet presAssocID="{C5B7B1C0-A1AB-4B39-81A7-736A3A6B4EA8}" presName="tx1" presStyleLbl="revTx" presStyleIdx="0" presStyleCnt="9"/>
      <dgm:spPr/>
      <dgm:t>
        <a:bodyPr/>
        <a:lstStyle/>
        <a:p>
          <a:endParaRPr lang="tr-TR"/>
        </a:p>
      </dgm:t>
    </dgm:pt>
    <dgm:pt modelId="{B16BCA2D-8505-471F-9404-6112E9527CE4}" type="pres">
      <dgm:prSet presAssocID="{C5B7B1C0-A1AB-4B39-81A7-736A3A6B4EA8}" presName="vert1" presStyleCnt="0"/>
      <dgm:spPr/>
    </dgm:pt>
    <dgm:pt modelId="{AEE36A98-E779-42A5-9D26-1CC395CFE3DD}" type="pres">
      <dgm:prSet presAssocID="{19CA9F3F-F02C-4373-A6A8-976F48CE5339}" presName="vertSpace2a" presStyleCnt="0"/>
      <dgm:spPr/>
    </dgm:pt>
    <dgm:pt modelId="{A2BEEB1A-29EA-4726-98CF-4C525C3E8CB3}" type="pres">
      <dgm:prSet presAssocID="{19CA9F3F-F02C-4373-A6A8-976F48CE5339}" presName="horz2" presStyleCnt="0"/>
      <dgm:spPr/>
    </dgm:pt>
    <dgm:pt modelId="{FA7C730D-3AEE-4BC0-A8AC-25DB60E12E3A}" type="pres">
      <dgm:prSet presAssocID="{19CA9F3F-F02C-4373-A6A8-976F48CE5339}" presName="horzSpace2" presStyleCnt="0"/>
      <dgm:spPr/>
    </dgm:pt>
    <dgm:pt modelId="{1FFA5E3F-3C19-44C9-9D32-1F80356CAC60}" type="pres">
      <dgm:prSet presAssocID="{19CA9F3F-F02C-4373-A6A8-976F48CE5339}" presName="tx2" presStyleLbl="revTx" presStyleIdx="1" presStyleCnt="9"/>
      <dgm:spPr/>
      <dgm:t>
        <a:bodyPr/>
        <a:lstStyle/>
        <a:p>
          <a:endParaRPr lang="tr-TR"/>
        </a:p>
      </dgm:t>
    </dgm:pt>
    <dgm:pt modelId="{E0072C6D-20F0-4C51-A30D-B085B47FC0CB}" type="pres">
      <dgm:prSet presAssocID="{19CA9F3F-F02C-4373-A6A8-976F48CE5339}" presName="vert2" presStyleCnt="0"/>
      <dgm:spPr/>
    </dgm:pt>
    <dgm:pt modelId="{2D9A6B75-F87B-448E-8017-85ADDB4780EC}" type="pres">
      <dgm:prSet presAssocID="{19CA9F3F-F02C-4373-A6A8-976F48CE5339}" presName="thinLine2b" presStyleLbl="callout" presStyleIdx="0" presStyleCnt="7"/>
      <dgm:spPr/>
    </dgm:pt>
    <dgm:pt modelId="{FE557F2F-18F3-4D2B-B4D3-29D4BD1DDFD4}" type="pres">
      <dgm:prSet presAssocID="{19CA9F3F-F02C-4373-A6A8-976F48CE5339}" presName="vertSpace2b" presStyleCnt="0"/>
      <dgm:spPr/>
    </dgm:pt>
    <dgm:pt modelId="{534610FD-229E-4D21-B703-2E37082B4CCC}" type="pres">
      <dgm:prSet presAssocID="{B07F1A95-E1EC-4643-B822-8A08D919D8E5}" presName="horz2" presStyleCnt="0"/>
      <dgm:spPr/>
    </dgm:pt>
    <dgm:pt modelId="{D5ECFD98-DB35-409C-B533-89BAA174B0CA}" type="pres">
      <dgm:prSet presAssocID="{B07F1A95-E1EC-4643-B822-8A08D919D8E5}" presName="horzSpace2" presStyleCnt="0"/>
      <dgm:spPr/>
    </dgm:pt>
    <dgm:pt modelId="{FF9071E9-4ED0-40D2-81D9-A2FE0A58C734}" type="pres">
      <dgm:prSet presAssocID="{B07F1A95-E1EC-4643-B822-8A08D919D8E5}" presName="tx2" presStyleLbl="revTx" presStyleIdx="2" presStyleCnt="9"/>
      <dgm:spPr/>
      <dgm:t>
        <a:bodyPr/>
        <a:lstStyle/>
        <a:p>
          <a:endParaRPr lang="tr-TR"/>
        </a:p>
      </dgm:t>
    </dgm:pt>
    <dgm:pt modelId="{0254263A-4AF8-4352-B825-1244078D7BCE}" type="pres">
      <dgm:prSet presAssocID="{B07F1A95-E1EC-4643-B822-8A08D919D8E5}" presName="vert2" presStyleCnt="0"/>
      <dgm:spPr/>
    </dgm:pt>
    <dgm:pt modelId="{135C97D3-B3A6-4097-AD8C-B8E69C794A24}" type="pres">
      <dgm:prSet presAssocID="{B07F1A95-E1EC-4643-B822-8A08D919D8E5}" presName="thinLine2b" presStyleLbl="callout" presStyleIdx="1" presStyleCnt="7"/>
      <dgm:spPr/>
    </dgm:pt>
    <dgm:pt modelId="{1C6F6B53-093F-4668-BAF9-72043F90222C}" type="pres">
      <dgm:prSet presAssocID="{B07F1A95-E1EC-4643-B822-8A08D919D8E5}" presName="vertSpace2b" presStyleCnt="0"/>
      <dgm:spPr/>
    </dgm:pt>
    <dgm:pt modelId="{12919F11-3242-4B3B-A6ED-C9E40C0572E0}" type="pres">
      <dgm:prSet presAssocID="{FA58AE89-E636-4DA4-8D86-80B1764DA0A0}" presName="horz2" presStyleCnt="0"/>
      <dgm:spPr/>
    </dgm:pt>
    <dgm:pt modelId="{EF0932BB-59A5-485B-93CB-60BD2665CAF2}" type="pres">
      <dgm:prSet presAssocID="{FA58AE89-E636-4DA4-8D86-80B1764DA0A0}" presName="horzSpace2" presStyleCnt="0"/>
      <dgm:spPr/>
    </dgm:pt>
    <dgm:pt modelId="{49CEE731-33C1-4DD8-8950-BD5CC0F4DBD8}" type="pres">
      <dgm:prSet presAssocID="{FA58AE89-E636-4DA4-8D86-80B1764DA0A0}" presName="tx2" presStyleLbl="revTx" presStyleIdx="3" presStyleCnt="9"/>
      <dgm:spPr/>
      <dgm:t>
        <a:bodyPr/>
        <a:lstStyle/>
        <a:p>
          <a:endParaRPr lang="tr-TR"/>
        </a:p>
      </dgm:t>
    </dgm:pt>
    <dgm:pt modelId="{9EF44B7F-92B6-48B9-A20B-097DFA666D44}" type="pres">
      <dgm:prSet presAssocID="{FA58AE89-E636-4DA4-8D86-80B1764DA0A0}" presName="vert2" presStyleCnt="0"/>
      <dgm:spPr/>
    </dgm:pt>
    <dgm:pt modelId="{01FD90A0-C5F5-4CB0-ADE7-BAC6ABBAC5D9}" type="pres">
      <dgm:prSet presAssocID="{FA58AE89-E636-4DA4-8D86-80B1764DA0A0}" presName="thinLine2b" presStyleLbl="callout" presStyleIdx="2" presStyleCnt="7"/>
      <dgm:spPr/>
    </dgm:pt>
    <dgm:pt modelId="{FA20576D-316A-4754-BB85-A0F817E5DE79}" type="pres">
      <dgm:prSet presAssocID="{FA58AE89-E636-4DA4-8D86-80B1764DA0A0}" presName="vertSpace2b" presStyleCnt="0"/>
      <dgm:spPr/>
    </dgm:pt>
    <dgm:pt modelId="{1665A2AA-E254-43FD-A623-C82E8D489042}" type="pres">
      <dgm:prSet presAssocID="{1DE6A96D-3E59-4BE9-B68C-29C4FBFE0CD4}" presName="thickLine" presStyleLbl="alignNode1" presStyleIdx="1" presStyleCnt="2"/>
      <dgm:spPr/>
    </dgm:pt>
    <dgm:pt modelId="{F45DEF1D-C1FB-4138-93F2-4F6A64CD7731}" type="pres">
      <dgm:prSet presAssocID="{1DE6A96D-3E59-4BE9-B68C-29C4FBFE0CD4}" presName="horz1" presStyleCnt="0"/>
      <dgm:spPr/>
    </dgm:pt>
    <dgm:pt modelId="{7AB86DCD-DBB0-412D-AD30-DB9BE08C3C9F}" type="pres">
      <dgm:prSet presAssocID="{1DE6A96D-3E59-4BE9-B68C-29C4FBFE0CD4}" presName="tx1" presStyleLbl="revTx" presStyleIdx="4" presStyleCnt="9"/>
      <dgm:spPr/>
      <dgm:t>
        <a:bodyPr/>
        <a:lstStyle/>
        <a:p>
          <a:endParaRPr lang="tr-TR"/>
        </a:p>
      </dgm:t>
    </dgm:pt>
    <dgm:pt modelId="{AB046580-26C0-40F1-90FE-218232107C67}" type="pres">
      <dgm:prSet presAssocID="{1DE6A96D-3E59-4BE9-B68C-29C4FBFE0CD4}" presName="vert1" presStyleCnt="0"/>
      <dgm:spPr/>
    </dgm:pt>
    <dgm:pt modelId="{07E603BF-ADFB-4CEE-A9C6-C10099F610D7}" type="pres">
      <dgm:prSet presAssocID="{BBA75B0B-B7F7-4648-AC19-7FCEB313B382}" presName="vertSpace2a" presStyleCnt="0"/>
      <dgm:spPr/>
    </dgm:pt>
    <dgm:pt modelId="{463AE163-A20D-4FFF-BD02-14AD023CE5D3}" type="pres">
      <dgm:prSet presAssocID="{BBA75B0B-B7F7-4648-AC19-7FCEB313B382}" presName="horz2" presStyleCnt="0"/>
      <dgm:spPr/>
    </dgm:pt>
    <dgm:pt modelId="{22F1535A-8B88-4D9C-B709-BFC629CE5484}" type="pres">
      <dgm:prSet presAssocID="{BBA75B0B-B7F7-4648-AC19-7FCEB313B382}" presName="horzSpace2" presStyleCnt="0"/>
      <dgm:spPr/>
    </dgm:pt>
    <dgm:pt modelId="{B7BFBF5C-CDEF-4F6A-A614-10200328E4F2}" type="pres">
      <dgm:prSet presAssocID="{BBA75B0B-B7F7-4648-AC19-7FCEB313B382}" presName="tx2" presStyleLbl="revTx" presStyleIdx="5" presStyleCnt="9"/>
      <dgm:spPr/>
      <dgm:t>
        <a:bodyPr/>
        <a:lstStyle/>
        <a:p>
          <a:endParaRPr lang="tr-TR"/>
        </a:p>
      </dgm:t>
    </dgm:pt>
    <dgm:pt modelId="{D34035B0-2A3F-4728-B053-BB912C3AA170}" type="pres">
      <dgm:prSet presAssocID="{BBA75B0B-B7F7-4648-AC19-7FCEB313B382}" presName="vert2" presStyleCnt="0"/>
      <dgm:spPr/>
    </dgm:pt>
    <dgm:pt modelId="{62EB7D36-0906-4A5D-9D07-A0CD4AA4B086}" type="pres">
      <dgm:prSet presAssocID="{BBA75B0B-B7F7-4648-AC19-7FCEB313B382}" presName="thinLine2b" presStyleLbl="callout" presStyleIdx="3" presStyleCnt="7"/>
      <dgm:spPr/>
    </dgm:pt>
    <dgm:pt modelId="{AF52B93F-E8E1-4192-BB61-376F42CDF908}" type="pres">
      <dgm:prSet presAssocID="{BBA75B0B-B7F7-4648-AC19-7FCEB313B382}" presName="vertSpace2b" presStyleCnt="0"/>
      <dgm:spPr/>
    </dgm:pt>
    <dgm:pt modelId="{E32F7954-43D6-49C3-B1C6-EC105C8ABA3D}" type="pres">
      <dgm:prSet presAssocID="{33767E83-7A53-461A-A90B-53F07DD0D728}" presName="horz2" presStyleCnt="0"/>
      <dgm:spPr/>
    </dgm:pt>
    <dgm:pt modelId="{1C51F79A-06BA-447C-813B-6587D9671A38}" type="pres">
      <dgm:prSet presAssocID="{33767E83-7A53-461A-A90B-53F07DD0D728}" presName="horzSpace2" presStyleCnt="0"/>
      <dgm:spPr/>
    </dgm:pt>
    <dgm:pt modelId="{AD8A897A-2038-477C-A5C4-0E91A50BDA6C}" type="pres">
      <dgm:prSet presAssocID="{33767E83-7A53-461A-A90B-53F07DD0D728}" presName="tx2" presStyleLbl="revTx" presStyleIdx="6" presStyleCnt="9"/>
      <dgm:spPr/>
      <dgm:t>
        <a:bodyPr/>
        <a:lstStyle/>
        <a:p>
          <a:endParaRPr lang="tr-TR"/>
        </a:p>
      </dgm:t>
    </dgm:pt>
    <dgm:pt modelId="{3A7E3942-C3D0-4B9B-B126-B63C9BAFB28E}" type="pres">
      <dgm:prSet presAssocID="{33767E83-7A53-461A-A90B-53F07DD0D728}" presName="vert2" presStyleCnt="0"/>
      <dgm:spPr/>
    </dgm:pt>
    <dgm:pt modelId="{879D250A-053D-47CF-9040-2654C2AE566E}" type="pres">
      <dgm:prSet presAssocID="{33767E83-7A53-461A-A90B-53F07DD0D728}" presName="thinLine2b" presStyleLbl="callout" presStyleIdx="4" presStyleCnt="7"/>
      <dgm:spPr/>
    </dgm:pt>
    <dgm:pt modelId="{E1E7EA6E-1D89-43F9-BD48-E9687E6ADE0B}" type="pres">
      <dgm:prSet presAssocID="{33767E83-7A53-461A-A90B-53F07DD0D728}" presName="vertSpace2b" presStyleCnt="0"/>
      <dgm:spPr/>
    </dgm:pt>
    <dgm:pt modelId="{6A140BF1-B89C-40EF-AEF5-B3AC1DE1C5C4}" type="pres">
      <dgm:prSet presAssocID="{31A16B1A-6A2D-416E-844F-C4147CE6A62F}" presName="horz2" presStyleCnt="0"/>
      <dgm:spPr/>
    </dgm:pt>
    <dgm:pt modelId="{AB3B6C83-F415-44EE-B4B0-AF63B0F52FA5}" type="pres">
      <dgm:prSet presAssocID="{31A16B1A-6A2D-416E-844F-C4147CE6A62F}" presName="horzSpace2" presStyleCnt="0"/>
      <dgm:spPr/>
    </dgm:pt>
    <dgm:pt modelId="{C1ADDF46-0C64-4EC7-BE5E-4EB15D1507F6}" type="pres">
      <dgm:prSet presAssocID="{31A16B1A-6A2D-416E-844F-C4147CE6A62F}" presName="tx2" presStyleLbl="revTx" presStyleIdx="7" presStyleCnt="9"/>
      <dgm:spPr/>
      <dgm:t>
        <a:bodyPr/>
        <a:lstStyle/>
        <a:p>
          <a:endParaRPr lang="tr-TR"/>
        </a:p>
      </dgm:t>
    </dgm:pt>
    <dgm:pt modelId="{ED4608DA-F85A-4992-B31E-274FCA4BAED6}" type="pres">
      <dgm:prSet presAssocID="{31A16B1A-6A2D-416E-844F-C4147CE6A62F}" presName="vert2" presStyleCnt="0"/>
      <dgm:spPr/>
    </dgm:pt>
    <dgm:pt modelId="{89883A47-9455-4F54-A6B7-35E31BE66303}" type="pres">
      <dgm:prSet presAssocID="{31A16B1A-6A2D-416E-844F-C4147CE6A62F}" presName="thinLine2b" presStyleLbl="callout" presStyleIdx="5" presStyleCnt="7"/>
      <dgm:spPr/>
    </dgm:pt>
    <dgm:pt modelId="{FCC4B5D6-AFA3-46AF-B650-F6FBD7738E6A}" type="pres">
      <dgm:prSet presAssocID="{31A16B1A-6A2D-416E-844F-C4147CE6A62F}" presName="vertSpace2b" presStyleCnt="0"/>
      <dgm:spPr/>
    </dgm:pt>
    <dgm:pt modelId="{7E43C392-BEE7-453F-991D-24601E481676}" type="pres">
      <dgm:prSet presAssocID="{1504AABD-9F09-4E8D-A9B4-D24958F77E5F}" presName="horz2" presStyleCnt="0"/>
      <dgm:spPr/>
    </dgm:pt>
    <dgm:pt modelId="{1D62C2C3-6175-482D-A0D3-5C9EEB7393E3}" type="pres">
      <dgm:prSet presAssocID="{1504AABD-9F09-4E8D-A9B4-D24958F77E5F}" presName="horzSpace2" presStyleCnt="0"/>
      <dgm:spPr/>
    </dgm:pt>
    <dgm:pt modelId="{90F21265-8905-49E5-9955-AE9C599CEF54}" type="pres">
      <dgm:prSet presAssocID="{1504AABD-9F09-4E8D-A9B4-D24958F77E5F}" presName="tx2" presStyleLbl="revTx" presStyleIdx="8" presStyleCnt="9"/>
      <dgm:spPr/>
      <dgm:t>
        <a:bodyPr/>
        <a:lstStyle/>
        <a:p>
          <a:endParaRPr lang="tr-TR"/>
        </a:p>
      </dgm:t>
    </dgm:pt>
    <dgm:pt modelId="{EADE3E64-B649-4337-808A-E0514BC796C2}" type="pres">
      <dgm:prSet presAssocID="{1504AABD-9F09-4E8D-A9B4-D24958F77E5F}" presName="vert2" presStyleCnt="0"/>
      <dgm:spPr/>
    </dgm:pt>
    <dgm:pt modelId="{CDEE1F33-20FA-4810-A083-79E308617618}" type="pres">
      <dgm:prSet presAssocID="{1504AABD-9F09-4E8D-A9B4-D24958F77E5F}" presName="thinLine2b" presStyleLbl="callout" presStyleIdx="6" presStyleCnt="7"/>
      <dgm:spPr/>
    </dgm:pt>
    <dgm:pt modelId="{1AE0A13B-0A54-4D50-BE3F-8700856B3252}" type="pres">
      <dgm:prSet presAssocID="{1504AABD-9F09-4E8D-A9B4-D24958F77E5F}" presName="vertSpace2b" presStyleCnt="0"/>
      <dgm:spPr/>
    </dgm:pt>
  </dgm:ptLst>
  <dgm:cxnLst>
    <dgm:cxn modelId="{BCEB24FE-07FB-4479-97B8-D387FBFCEDB2}" srcId="{1DE6A96D-3E59-4BE9-B68C-29C4FBFE0CD4}" destId="{1504AABD-9F09-4E8D-A9B4-D24958F77E5F}" srcOrd="3" destOrd="0" parTransId="{530F254C-0FB8-4A7A-A0BA-9638F3C94A7A}" sibTransId="{F8C5C2C0-45C6-4426-9E2A-FCD251CCC13A}"/>
    <dgm:cxn modelId="{60DA3558-5811-4609-B8EC-585E34783F4A}" srcId="{C5B7B1C0-A1AB-4B39-81A7-736A3A6B4EA8}" destId="{FA58AE89-E636-4DA4-8D86-80B1764DA0A0}" srcOrd="2" destOrd="0" parTransId="{BCED7E4F-17EF-471A-8221-16FD45026921}" sibTransId="{F87C0EF6-676C-43AE-B08A-B61F799A2AEC}"/>
    <dgm:cxn modelId="{C6EC2104-26DB-453E-9C74-C8D19694735A}" type="presOf" srcId="{33767E83-7A53-461A-A90B-53F07DD0D728}" destId="{AD8A897A-2038-477C-A5C4-0E91A50BDA6C}" srcOrd="0" destOrd="0" presId="urn:microsoft.com/office/officeart/2008/layout/LinedList"/>
    <dgm:cxn modelId="{C087242E-15F9-4E34-9001-47CF268A382D}" srcId="{92AA212F-F44C-41CB-9C82-AD11CB87A9AF}" destId="{1DE6A96D-3E59-4BE9-B68C-29C4FBFE0CD4}" srcOrd="1" destOrd="0" parTransId="{C66EBF21-9E6F-46EF-AC29-1FE08E92D5A6}" sibTransId="{5E7BD8A6-D6A3-4470-BC4F-7C00462C462B}"/>
    <dgm:cxn modelId="{537A78AC-FD5A-4431-A061-6A50C9DA3BA8}" type="presOf" srcId="{19CA9F3F-F02C-4373-A6A8-976F48CE5339}" destId="{1FFA5E3F-3C19-44C9-9D32-1F80356CAC60}" srcOrd="0" destOrd="0" presId="urn:microsoft.com/office/officeart/2008/layout/LinedList"/>
    <dgm:cxn modelId="{30D70AD4-9255-449A-8D0E-4A0D6BF53CB1}" type="presOf" srcId="{31A16B1A-6A2D-416E-844F-C4147CE6A62F}" destId="{C1ADDF46-0C64-4EC7-BE5E-4EB15D1507F6}" srcOrd="0" destOrd="0" presId="urn:microsoft.com/office/officeart/2008/layout/LinedList"/>
    <dgm:cxn modelId="{9D6B2359-2CC9-4852-9D71-87C3801E3C23}" srcId="{1DE6A96D-3E59-4BE9-B68C-29C4FBFE0CD4}" destId="{31A16B1A-6A2D-416E-844F-C4147CE6A62F}" srcOrd="2" destOrd="0" parTransId="{5DFE5347-B859-4F91-BEFA-E3F4E86D3298}" sibTransId="{7891E101-D4D8-4BB8-97AC-F6365FEEF0B7}"/>
    <dgm:cxn modelId="{27296CCB-BA4C-402A-BCFE-1BC27DCCD2E3}" srcId="{C5B7B1C0-A1AB-4B39-81A7-736A3A6B4EA8}" destId="{19CA9F3F-F02C-4373-A6A8-976F48CE5339}" srcOrd="0" destOrd="0" parTransId="{9E00FD57-E870-4126-B097-EE26B0AE8634}" sibTransId="{B07FEE28-4686-4D50-929E-3C6884B5ADCE}"/>
    <dgm:cxn modelId="{F42F898E-2BB9-4D39-A51A-2BAA7DDFCF2A}" srcId="{C5B7B1C0-A1AB-4B39-81A7-736A3A6B4EA8}" destId="{B07F1A95-E1EC-4643-B822-8A08D919D8E5}" srcOrd="1" destOrd="0" parTransId="{34B7E04E-FD1D-4312-B100-8776F85DBC9D}" sibTransId="{FA56C651-B553-434A-ABBB-6D64BBB0D073}"/>
    <dgm:cxn modelId="{0B91B79F-C374-4176-AB4E-2132C3371AB9}" srcId="{92AA212F-F44C-41CB-9C82-AD11CB87A9AF}" destId="{C5B7B1C0-A1AB-4B39-81A7-736A3A6B4EA8}" srcOrd="0" destOrd="0" parTransId="{4A418F8B-C342-4451-B7D5-A1A188BB1930}" sibTransId="{068E4729-0162-40B4-BE8A-7EE6BB4E1E01}"/>
    <dgm:cxn modelId="{C2D9B571-47F7-4EF4-A2B0-F4312FFAB375}" srcId="{1DE6A96D-3E59-4BE9-B68C-29C4FBFE0CD4}" destId="{BBA75B0B-B7F7-4648-AC19-7FCEB313B382}" srcOrd="0" destOrd="0" parTransId="{13FF376C-7F25-48E8-BD25-B7757F3EA1B2}" sibTransId="{471A9F4E-F99A-4E25-B0E9-3851EA3EAF1B}"/>
    <dgm:cxn modelId="{428FAC8E-12D2-494A-8682-20F44507EF32}" type="presOf" srcId="{B07F1A95-E1EC-4643-B822-8A08D919D8E5}" destId="{FF9071E9-4ED0-40D2-81D9-A2FE0A58C734}" srcOrd="0" destOrd="0" presId="urn:microsoft.com/office/officeart/2008/layout/LinedList"/>
    <dgm:cxn modelId="{8D253766-2589-4197-B179-E00F3B860546}" type="presOf" srcId="{92AA212F-F44C-41CB-9C82-AD11CB87A9AF}" destId="{C77864A4-1234-4782-A096-B613EB86118E}" srcOrd="0" destOrd="0" presId="urn:microsoft.com/office/officeart/2008/layout/LinedList"/>
    <dgm:cxn modelId="{60366C30-4AD4-47D6-B61D-C500B059EF10}" type="presOf" srcId="{BBA75B0B-B7F7-4648-AC19-7FCEB313B382}" destId="{B7BFBF5C-CDEF-4F6A-A614-10200328E4F2}" srcOrd="0" destOrd="0" presId="urn:microsoft.com/office/officeart/2008/layout/LinedList"/>
    <dgm:cxn modelId="{2653221E-04BE-45FC-9457-7ABE01DAA730}" type="presOf" srcId="{C5B7B1C0-A1AB-4B39-81A7-736A3A6B4EA8}" destId="{D4B1570B-A752-4D2A-A052-4AF3C23D02D6}" srcOrd="0" destOrd="0" presId="urn:microsoft.com/office/officeart/2008/layout/LinedList"/>
    <dgm:cxn modelId="{2E65BD30-08A0-4D4B-9375-159E6D3FD85F}" type="presOf" srcId="{1DE6A96D-3E59-4BE9-B68C-29C4FBFE0CD4}" destId="{7AB86DCD-DBB0-412D-AD30-DB9BE08C3C9F}" srcOrd="0" destOrd="0" presId="urn:microsoft.com/office/officeart/2008/layout/LinedList"/>
    <dgm:cxn modelId="{FF27BBAB-F790-441D-822D-CF3C4F8FB304}" type="presOf" srcId="{FA58AE89-E636-4DA4-8D86-80B1764DA0A0}" destId="{49CEE731-33C1-4DD8-8950-BD5CC0F4DBD8}" srcOrd="0" destOrd="0" presId="urn:microsoft.com/office/officeart/2008/layout/LinedList"/>
    <dgm:cxn modelId="{D6909B04-C639-466A-B21C-4B9BD38BF508}" srcId="{1DE6A96D-3E59-4BE9-B68C-29C4FBFE0CD4}" destId="{33767E83-7A53-461A-A90B-53F07DD0D728}" srcOrd="1" destOrd="0" parTransId="{57F09A73-6D4F-461F-8235-CA86BCB09668}" sibTransId="{2549BF0D-B3D6-4AC5-AE91-58BDF676BCFF}"/>
    <dgm:cxn modelId="{A7E38408-6E23-458D-9057-CB3914E1CF46}" type="presOf" srcId="{1504AABD-9F09-4E8D-A9B4-D24958F77E5F}" destId="{90F21265-8905-49E5-9955-AE9C599CEF54}" srcOrd="0" destOrd="0" presId="urn:microsoft.com/office/officeart/2008/layout/LinedList"/>
    <dgm:cxn modelId="{C3C2F8CB-9295-42E4-A262-19902632D7F2}" type="presParOf" srcId="{C77864A4-1234-4782-A096-B613EB86118E}" destId="{0818D7F3-1C9A-49EA-9D25-B00220AD7D4C}" srcOrd="0" destOrd="0" presId="urn:microsoft.com/office/officeart/2008/layout/LinedList"/>
    <dgm:cxn modelId="{1D0355A4-A515-43EA-9607-B2C50CDED5D6}" type="presParOf" srcId="{C77864A4-1234-4782-A096-B613EB86118E}" destId="{15F05C00-7F0E-4CE8-A613-4E8A627830E2}" srcOrd="1" destOrd="0" presId="urn:microsoft.com/office/officeart/2008/layout/LinedList"/>
    <dgm:cxn modelId="{6D75BFB3-4E40-49C8-BE75-0055CE93F8AA}" type="presParOf" srcId="{15F05C00-7F0E-4CE8-A613-4E8A627830E2}" destId="{D4B1570B-A752-4D2A-A052-4AF3C23D02D6}" srcOrd="0" destOrd="0" presId="urn:microsoft.com/office/officeart/2008/layout/LinedList"/>
    <dgm:cxn modelId="{A6ED63AD-B617-4A03-86E9-378B771AFAF0}" type="presParOf" srcId="{15F05C00-7F0E-4CE8-A613-4E8A627830E2}" destId="{B16BCA2D-8505-471F-9404-6112E9527CE4}" srcOrd="1" destOrd="0" presId="urn:microsoft.com/office/officeart/2008/layout/LinedList"/>
    <dgm:cxn modelId="{7907297C-39F4-4163-B189-CA8FC726C033}" type="presParOf" srcId="{B16BCA2D-8505-471F-9404-6112E9527CE4}" destId="{AEE36A98-E779-42A5-9D26-1CC395CFE3DD}" srcOrd="0" destOrd="0" presId="urn:microsoft.com/office/officeart/2008/layout/LinedList"/>
    <dgm:cxn modelId="{48519D5C-5ADB-47F0-8433-0FE2656310CE}" type="presParOf" srcId="{B16BCA2D-8505-471F-9404-6112E9527CE4}" destId="{A2BEEB1A-29EA-4726-98CF-4C525C3E8CB3}" srcOrd="1" destOrd="0" presId="urn:microsoft.com/office/officeart/2008/layout/LinedList"/>
    <dgm:cxn modelId="{31DAA543-420C-4D85-9544-AD28F1C41C66}" type="presParOf" srcId="{A2BEEB1A-29EA-4726-98CF-4C525C3E8CB3}" destId="{FA7C730D-3AEE-4BC0-A8AC-25DB60E12E3A}" srcOrd="0" destOrd="0" presId="urn:microsoft.com/office/officeart/2008/layout/LinedList"/>
    <dgm:cxn modelId="{5EB0298E-FCCA-4BB9-A86E-07525FBD3A63}" type="presParOf" srcId="{A2BEEB1A-29EA-4726-98CF-4C525C3E8CB3}" destId="{1FFA5E3F-3C19-44C9-9D32-1F80356CAC60}" srcOrd="1" destOrd="0" presId="urn:microsoft.com/office/officeart/2008/layout/LinedList"/>
    <dgm:cxn modelId="{250B67A8-ECE8-463B-B2C6-01C4E9481FEE}" type="presParOf" srcId="{A2BEEB1A-29EA-4726-98CF-4C525C3E8CB3}" destId="{E0072C6D-20F0-4C51-A30D-B085B47FC0CB}" srcOrd="2" destOrd="0" presId="urn:microsoft.com/office/officeart/2008/layout/LinedList"/>
    <dgm:cxn modelId="{6706D304-7A12-41D6-93B2-FA5B63338612}" type="presParOf" srcId="{B16BCA2D-8505-471F-9404-6112E9527CE4}" destId="{2D9A6B75-F87B-448E-8017-85ADDB4780EC}" srcOrd="2" destOrd="0" presId="urn:microsoft.com/office/officeart/2008/layout/LinedList"/>
    <dgm:cxn modelId="{EB72F105-5D62-4DC8-87E7-0414F592FF2B}" type="presParOf" srcId="{B16BCA2D-8505-471F-9404-6112E9527CE4}" destId="{FE557F2F-18F3-4D2B-B4D3-29D4BD1DDFD4}" srcOrd="3" destOrd="0" presId="urn:microsoft.com/office/officeart/2008/layout/LinedList"/>
    <dgm:cxn modelId="{85F1E9DD-2BDE-45E4-AB7F-67BC8A91CFE2}" type="presParOf" srcId="{B16BCA2D-8505-471F-9404-6112E9527CE4}" destId="{534610FD-229E-4D21-B703-2E37082B4CCC}" srcOrd="4" destOrd="0" presId="urn:microsoft.com/office/officeart/2008/layout/LinedList"/>
    <dgm:cxn modelId="{B6D256EF-B18C-42FB-9C5C-2DA0EB527C08}" type="presParOf" srcId="{534610FD-229E-4D21-B703-2E37082B4CCC}" destId="{D5ECFD98-DB35-409C-B533-89BAA174B0CA}" srcOrd="0" destOrd="0" presId="urn:microsoft.com/office/officeart/2008/layout/LinedList"/>
    <dgm:cxn modelId="{2E11BE2C-ABD5-4EA1-A09E-1D94DAA72706}" type="presParOf" srcId="{534610FD-229E-4D21-B703-2E37082B4CCC}" destId="{FF9071E9-4ED0-40D2-81D9-A2FE0A58C734}" srcOrd="1" destOrd="0" presId="urn:microsoft.com/office/officeart/2008/layout/LinedList"/>
    <dgm:cxn modelId="{0706B283-A29C-48A2-B1AD-C8D28A27B297}" type="presParOf" srcId="{534610FD-229E-4D21-B703-2E37082B4CCC}" destId="{0254263A-4AF8-4352-B825-1244078D7BCE}" srcOrd="2" destOrd="0" presId="urn:microsoft.com/office/officeart/2008/layout/LinedList"/>
    <dgm:cxn modelId="{A85FC36D-D507-4F19-BE94-37D7F2489D80}" type="presParOf" srcId="{B16BCA2D-8505-471F-9404-6112E9527CE4}" destId="{135C97D3-B3A6-4097-AD8C-B8E69C794A24}" srcOrd="5" destOrd="0" presId="urn:microsoft.com/office/officeart/2008/layout/LinedList"/>
    <dgm:cxn modelId="{8630EE38-DF41-49C5-BE2B-F1E5E24156D6}" type="presParOf" srcId="{B16BCA2D-8505-471F-9404-6112E9527CE4}" destId="{1C6F6B53-093F-4668-BAF9-72043F90222C}" srcOrd="6" destOrd="0" presId="urn:microsoft.com/office/officeart/2008/layout/LinedList"/>
    <dgm:cxn modelId="{5FC9B613-A6B5-447B-97DD-804D181CDEAC}" type="presParOf" srcId="{B16BCA2D-8505-471F-9404-6112E9527CE4}" destId="{12919F11-3242-4B3B-A6ED-C9E40C0572E0}" srcOrd="7" destOrd="0" presId="urn:microsoft.com/office/officeart/2008/layout/LinedList"/>
    <dgm:cxn modelId="{E1D4752F-1B8F-46E5-8AC1-0FC48F717561}" type="presParOf" srcId="{12919F11-3242-4B3B-A6ED-C9E40C0572E0}" destId="{EF0932BB-59A5-485B-93CB-60BD2665CAF2}" srcOrd="0" destOrd="0" presId="urn:microsoft.com/office/officeart/2008/layout/LinedList"/>
    <dgm:cxn modelId="{53E7F735-75F3-4AD4-A71E-3D17E181DC45}" type="presParOf" srcId="{12919F11-3242-4B3B-A6ED-C9E40C0572E0}" destId="{49CEE731-33C1-4DD8-8950-BD5CC0F4DBD8}" srcOrd="1" destOrd="0" presId="urn:microsoft.com/office/officeart/2008/layout/LinedList"/>
    <dgm:cxn modelId="{888F4D54-E86F-4569-ACE4-FC0DBAD50611}" type="presParOf" srcId="{12919F11-3242-4B3B-A6ED-C9E40C0572E0}" destId="{9EF44B7F-92B6-48B9-A20B-097DFA666D44}" srcOrd="2" destOrd="0" presId="urn:microsoft.com/office/officeart/2008/layout/LinedList"/>
    <dgm:cxn modelId="{AB919531-4FF6-44C5-BC53-5D3E65FDCAAB}" type="presParOf" srcId="{B16BCA2D-8505-471F-9404-6112E9527CE4}" destId="{01FD90A0-C5F5-4CB0-ADE7-BAC6ABBAC5D9}" srcOrd="8" destOrd="0" presId="urn:microsoft.com/office/officeart/2008/layout/LinedList"/>
    <dgm:cxn modelId="{FE781121-8994-40CF-84DC-B2BFBAD36848}" type="presParOf" srcId="{B16BCA2D-8505-471F-9404-6112E9527CE4}" destId="{FA20576D-316A-4754-BB85-A0F817E5DE79}" srcOrd="9" destOrd="0" presId="urn:microsoft.com/office/officeart/2008/layout/LinedList"/>
    <dgm:cxn modelId="{7C35FDBC-5138-47AD-B291-B454A3FAB885}" type="presParOf" srcId="{C77864A4-1234-4782-A096-B613EB86118E}" destId="{1665A2AA-E254-43FD-A623-C82E8D489042}" srcOrd="2" destOrd="0" presId="urn:microsoft.com/office/officeart/2008/layout/LinedList"/>
    <dgm:cxn modelId="{E9FC5CDF-B5C4-4817-B84A-C33BD04F6F02}" type="presParOf" srcId="{C77864A4-1234-4782-A096-B613EB86118E}" destId="{F45DEF1D-C1FB-4138-93F2-4F6A64CD7731}" srcOrd="3" destOrd="0" presId="urn:microsoft.com/office/officeart/2008/layout/LinedList"/>
    <dgm:cxn modelId="{AF61D797-3A32-4F3F-AF33-019986B0C96B}" type="presParOf" srcId="{F45DEF1D-C1FB-4138-93F2-4F6A64CD7731}" destId="{7AB86DCD-DBB0-412D-AD30-DB9BE08C3C9F}" srcOrd="0" destOrd="0" presId="urn:microsoft.com/office/officeart/2008/layout/LinedList"/>
    <dgm:cxn modelId="{DD59EBC1-7D78-441B-9562-830CCEC2941A}" type="presParOf" srcId="{F45DEF1D-C1FB-4138-93F2-4F6A64CD7731}" destId="{AB046580-26C0-40F1-90FE-218232107C67}" srcOrd="1" destOrd="0" presId="urn:microsoft.com/office/officeart/2008/layout/LinedList"/>
    <dgm:cxn modelId="{0D441DC4-9FD1-4104-BB1B-88259FC1D5FC}" type="presParOf" srcId="{AB046580-26C0-40F1-90FE-218232107C67}" destId="{07E603BF-ADFB-4CEE-A9C6-C10099F610D7}" srcOrd="0" destOrd="0" presId="urn:microsoft.com/office/officeart/2008/layout/LinedList"/>
    <dgm:cxn modelId="{223CC7F5-E37F-4F07-989F-33ECC4A0EA5B}" type="presParOf" srcId="{AB046580-26C0-40F1-90FE-218232107C67}" destId="{463AE163-A20D-4FFF-BD02-14AD023CE5D3}" srcOrd="1" destOrd="0" presId="urn:microsoft.com/office/officeart/2008/layout/LinedList"/>
    <dgm:cxn modelId="{E0333C38-049B-4402-A872-9121A3771F14}" type="presParOf" srcId="{463AE163-A20D-4FFF-BD02-14AD023CE5D3}" destId="{22F1535A-8B88-4D9C-B709-BFC629CE5484}" srcOrd="0" destOrd="0" presId="urn:microsoft.com/office/officeart/2008/layout/LinedList"/>
    <dgm:cxn modelId="{A30E5500-002F-4824-B972-F1A11C116010}" type="presParOf" srcId="{463AE163-A20D-4FFF-BD02-14AD023CE5D3}" destId="{B7BFBF5C-CDEF-4F6A-A614-10200328E4F2}" srcOrd="1" destOrd="0" presId="urn:microsoft.com/office/officeart/2008/layout/LinedList"/>
    <dgm:cxn modelId="{4A6A46D8-8DDD-4680-8DDA-08B90BAAF5ED}" type="presParOf" srcId="{463AE163-A20D-4FFF-BD02-14AD023CE5D3}" destId="{D34035B0-2A3F-4728-B053-BB912C3AA170}" srcOrd="2" destOrd="0" presId="urn:microsoft.com/office/officeart/2008/layout/LinedList"/>
    <dgm:cxn modelId="{0299BB8E-E5C0-4532-A45D-E95D808A9DA5}" type="presParOf" srcId="{AB046580-26C0-40F1-90FE-218232107C67}" destId="{62EB7D36-0906-4A5D-9D07-A0CD4AA4B086}" srcOrd="2" destOrd="0" presId="urn:microsoft.com/office/officeart/2008/layout/LinedList"/>
    <dgm:cxn modelId="{88038D7F-4C6E-426B-B604-B7B32510D055}" type="presParOf" srcId="{AB046580-26C0-40F1-90FE-218232107C67}" destId="{AF52B93F-E8E1-4192-BB61-376F42CDF908}" srcOrd="3" destOrd="0" presId="urn:microsoft.com/office/officeart/2008/layout/LinedList"/>
    <dgm:cxn modelId="{D979E849-2BC8-4CEC-8EE9-EDA803BE5B20}" type="presParOf" srcId="{AB046580-26C0-40F1-90FE-218232107C67}" destId="{E32F7954-43D6-49C3-B1C6-EC105C8ABA3D}" srcOrd="4" destOrd="0" presId="urn:microsoft.com/office/officeart/2008/layout/LinedList"/>
    <dgm:cxn modelId="{8CB86CAF-5458-4345-BAAB-308A77374431}" type="presParOf" srcId="{E32F7954-43D6-49C3-B1C6-EC105C8ABA3D}" destId="{1C51F79A-06BA-447C-813B-6587D9671A38}" srcOrd="0" destOrd="0" presId="urn:microsoft.com/office/officeart/2008/layout/LinedList"/>
    <dgm:cxn modelId="{E6F56103-B029-4408-9C2B-838E80CD7723}" type="presParOf" srcId="{E32F7954-43D6-49C3-B1C6-EC105C8ABA3D}" destId="{AD8A897A-2038-477C-A5C4-0E91A50BDA6C}" srcOrd="1" destOrd="0" presId="urn:microsoft.com/office/officeart/2008/layout/LinedList"/>
    <dgm:cxn modelId="{69C5D30C-E4F5-46E0-95E5-9B5D433C57A3}" type="presParOf" srcId="{E32F7954-43D6-49C3-B1C6-EC105C8ABA3D}" destId="{3A7E3942-C3D0-4B9B-B126-B63C9BAFB28E}" srcOrd="2" destOrd="0" presId="urn:microsoft.com/office/officeart/2008/layout/LinedList"/>
    <dgm:cxn modelId="{2BF8ECBC-5EC4-4589-81F6-B5717C9127B6}" type="presParOf" srcId="{AB046580-26C0-40F1-90FE-218232107C67}" destId="{879D250A-053D-47CF-9040-2654C2AE566E}" srcOrd="5" destOrd="0" presId="urn:microsoft.com/office/officeart/2008/layout/LinedList"/>
    <dgm:cxn modelId="{1B45DEA0-C437-4A56-A61A-25253A5B48B1}" type="presParOf" srcId="{AB046580-26C0-40F1-90FE-218232107C67}" destId="{E1E7EA6E-1D89-43F9-BD48-E9687E6ADE0B}" srcOrd="6" destOrd="0" presId="urn:microsoft.com/office/officeart/2008/layout/LinedList"/>
    <dgm:cxn modelId="{2691C1A1-39F2-4E06-B88D-9556867EA6DB}" type="presParOf" srcId="{AB046580-26C0-40F1-90FE-218232107C67}" destId="{6A140BF1-B89C-40EF-AEF5-B3AC1DE1C5C4}" srcOrd="7" destOrd="0" presId="urn:microsoft.com/office/officeart/2008/layout/LinedList"/>
    <dgm:cxn modelId="{CD21DD32-CF0F-44AC-BCF2-50A5F2EEFB2D}" type="presParOf" srcId="{6A140BF1-B89C-40EF-AEF5-B3AC1DE1C5C4}" destId="{AB3B6C83-F415-44EE-B4B0-AF63B0F52FA5}" srcOrd="0" destOrd="0" presId="urn:microsoft.com/office/officeart/2008/layout/LinedList"/>
    <dgm:cxn modelId="{B7B9E8D2-8081-4C15-B7C9-2B9335391762}" type="presParOf" srcId="{6A140BF1-B89C-40EF-AEF5-B3AC1DE1C5C4}" destId="{C1ADDF46-0C64-4EC7-BE5E-4EB15D1507F6}" srcOrd="1" destOrd="0" presId="urn:microsoft.com/office/officeart/2008/layout/LinedList"/>
    <dgm:cxn modelId="{BBC36868-B5D4-4000-81D5-794005FDC26E}" type="presParOf" srcId="{6A140BF1-B89C-40EF-AEF5-B3AC1DE1C5C4}" destId="{ED4608DA-F85A-4992-B31E-274FCA4BAED6}" srcOrd="2" destOrd="0" presId="urn:microsoft.com/office/officeart/2008/layout/LinedList"/>
    <dgm:cxn modelId="{17545E1A-330E-450B-8E94-1326A5412D1C}" type="presParOf" srcId="{AB046580-26C0-40F1-90FE-218232107C67}" destId="{89883A47-9455-4F54-A6B7-35E31BE66303}" srcOrd="8" destOrd="0" presId="urn:microsoft.com/office/officeart/2008/layout/LinedList"/>
    <dgm:cxn modelId="{B18F54CD-70DB-4324-93A4-12172E13B2B4}" type="presParOf" srcId="{AB046580-26C0-40F1-90FE-218232107C67}" destId="{FCC4B5D6-AFA3-46AF-B650-F6FBD7738E6A}" srcOrd="9" destOrd="0" presId="urn:microsoft.com/office/officeart/2008/layout/LinedList"/>
    <dgm:cxn modelId="{2948C509-135F-4ED1-8D94-968C432DEAB6}" type="presParOf" srcId="{AB046580-26C0-40F1-90FE-218232107C67}" destId="{7E43C392-BEE7-453F-991D-24601E481676}" srcOrd="10" destOrd="0" presId="urn:microsoft.com/office/officeart/2008/layout/LinedList"/>
    <dgm:cxn modelId="{4F2DEEB8-127B-4C92-A325-71CAB4F3B19A}" type="presParOf" srcId="{7E43C392-BEE7-453F-991D-24601E481676}" destId="{1D62C2C3-6175-482D-A0D3-5C9EEB7393E3}" srcOrd="0" destOrd="0" presId="urn:microsoft.com/office/officeart/2008/layout/LinedList"/>
    <dgm:cxn modelId="{EDF3F06E-8775-4838-91C9-619291ECB603}" type="presParOf" srcId="{7E43C392-BEE7-453F-991D-24601E481676}" destId="{90F21265-8905-49E5-9955-AE9C599CEF54}" srcOrd="1" destOrd="0" presId="urn:microsoft.com/office/officeart/2008/layout/LinedList"/>
    <dgm:cxn modelId="{94684726-AF83-4ECF-BB71-5850E962414E}" type="presParOf" srcId="{7E43C392-BEE7-453F-991D-24601E481676}" destId="{EADE3E64-B649-4337-808A-E0514BC796C2}" srcOrd="2" destOrd="0" presId="urn:microsoft.com/office/officeart/2008/layout/LinedList"/>
    <dgm:cxn modelId="{162B87FB-F4E6-428C-BD3F-7C5FD14755AF}" type="presParOf" srcId="{AB046580-26C0-40F1-90FE-218232107C67}" destId="{CDEE1F33-20FA-4810-A083-79E308617618}" srcOrd="11" destOrd="0" presId="urn:microsoft.com/office/officeart/2008/layout/LinedList"/>
    <dgm:cxn modelId="{0A322A8F-8E4D-46D2-89A3-594E1BF5F941}" type="presParOf" srcId="{AB046580-26C0-40F1-90FE-218232107C67}" destId="{1AE0A13B-0A54-4D50-BE3F-8700856B325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7F06E-B209-44D6-BC9D-620CD44A4DDE}" type="doc">
      <dgm:prSet loTypeId="urn:microsoft.com/office/officeart/2005/8/layout/hierarchy2" loCatId="hierarchy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B948E1E1-C516-4317-ACF7-2CB02EA54CE2}">
      <dgm:prSet phldrT="[Metin]"/>
      <dgm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79D4A1C-FCED-459C-89E9-6B1F7A081AF5}" type="parTrans" cxnId="{1D5B411B-88FE-44A1-8727-5ABD71F3E503}">
      <dgm:prSet/>
      <dgm:spPr/>
      <dgm:t>
        <a:bodyPr/>
        <a:lstStyle/>
        <a:p>
          <a:endParaRPr lang="tr-TR"/>
        </a:p>
      </dgm:t>
    </dgm:pt>
    <dgm:pt modelId="{E06A53B5-AF6E-488F-AFC3-3D60CB628F42}" type="sibTrans" cxnId="{1D5B411B-88FE-44A1-8727-5ABD71F3E503}">
      <dgm:prSet/>
      <dgm:spPr/>
      <dgm:t>
        <a:bodyPr/>
        <a:lstStyle/>
        <a:p>
          <a:endParaRPr lang="tr-TR"/>
        </a:p>
      </dgm:t>
    </dgm:pt>
    <dgm:pt modelId="{AC8F3683-1E53-454A-8A13-5490553110B0}">
      <dgm:prSet phldrT="[Metin]"/>
      <dgm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FEF46B1F-A49D-496E-8A59-9100D4AD8237}" type="parTrans" cxnId="{BE577196-9A45-407D-BFE1-8D9C7993995C}">
      <dgm:prSet/>
      <dgm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492DEE01-2A44-4ED4-8FEC-4EDC60F597F0}" type="sibTrans" cxnId="{BE577196-9A45-407D-BFE1-8D9C7993995C}">
      <dgm:prSet/>
      <dgm:spPr/>
      <dgm:t>
        <a:bodyPr/>
        <a:lstStyle/>
        <a:p>
          <a:endParaRPr lang="tr-TR"/>
        </a:p>
      </dgm:t>
    </dgm:pt>
    <dgm:pt modelId="{CF35B6DF-71F4-44F5-8398-6F222709C4BE}">
      <dgm:prSet phldrT="[Metin]"/>
      <dgm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B65D78A4-0748-42A6-A80A-477483AB9062}" type="parTrans" cxnId="{1F4773F6-8005-4C54-B00B-3171FE2A41CF}">
      <dgm:prSet/>
      <dgm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E37F7292-6410-4F25-BA2D-073016CBDED2}" type="sibTrans" cxnId="{1F4773F6-8005-4C54-B00B-3171FE2A41CF}">
      <dgm:prSet/>
      <dgm:spPr/>
      <dgm:t>
        <a:bodyPr/>
        <a:lstStyle/>
        <a:p>
          <a:endParaRPr lang="tr-TR"/>
        </a:p>
      </dgm:t>
    </dgm:pt>
    <dgm:pt modelId="{68F43ED9-5B1A-4C5E-80D1-6D584B90AE05}">
      <dgm:prSet phldrT="[Metin]"/>
      <dgm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dirty="0">
            <a:solidFill>
              <a:srgbClr val="FF0000"/>
            </a:solidFill>
            <a:latin typeface="Arial"/>
            <a:ea typeface="+mn-ea"/>
            <a:cs typeface="+mn-cs"/>
          </a:endParaRPr>
        </a:p>
      </dgm:t>
    </dgm:pt>
    <dgm:pt modelId="{3744B027-51CC-40FF-B874-084CD55F7FB1}" type="parTrans" cxnId="{BD196AFC-71F9-40D8-B2D8-E6ED5252EE97}">
      <dgm:prSet/>
      <dgm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5E50CB48-C0A3-4E5A-B181-8EB64D1F6787}" type="sibTrans" cxnId="{BD196AFC-71F9-40D8-B2D8-E6ED5252EE97}">
      <dgm:prSet/>
      <dgm:spPr/>
      <dgm:t>
        <a:bodyPr/>
        <a:lstStyle/>
        <a:p>
          <a:endParaRPr lang="tr-TR"/>
        </a:p>
      </dgm:t>
    </dgm:pt>
    <dgm:pt modelId="{C447D573-8533-47E7-A54B-6E534BB392DA}">
      <dgm:prSet phldrT="[Metin]"/>
      <dgm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D41904C-0204-4347-9207-F8D2B2447CEA}" type="parTrans" cxnId="{579414E2-9AA0-459D-B9A2-FE2F55C0634C}">
      <dgm:prSet/>
      <dgm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8BF8CB4F-36F7-4FD5-B7AD-1E919FCEC003}" type="sibTrans" cxnId="{579414E2-9AA0-459D-B9A2-FE2F55C0634C}">
      <dgm:prSet/>
      <dgm:spPr/>
      <dgm:t>
        <a:bodyPr/>
        <a:lstStyle/>
        <a:p>
          <a:endParaRPr lang="tr-TR"/>
        </a:p>
      </dgm:t>
    </dgm:pt>
    <dgm:pt modelId="{B3404CEF-7EE2-4E5F-99B0-9E877C2B8B7F}">
      <dgm:prSet phldrT="[Metin]"/>
      <dgm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tr-TR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2AB72EC-2130-4E88-909C-1BD939E72695}" type="parTrans" cxnId="{32AFD39F-AE14-441D-BBF2-D47275AD69C8}">
      <dgm:prSet/>
      <dgm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endParaRPr lang="tr-TR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F5654A7E-F605-4B63-8E63-D3A2272D0D58}" type="sibTrans" cxnId="{32AFD39F-AE14-441D-BBF2-D47275AD69C8}">
      <dgm:prSet/>
      <dgm:spPr/>
      <dgm:t>
        <a:bodyPr/>
        <a:lstStyle/>
        <a:p>
          <a:endParaRPr lang="tr-TR"/>
        </a:p>
      </dgm:t>
    </dgm:pt>
    <dgm:pt modelId="{D9D264E6-F1FA-4EE4-99EE-EE016FE766E6}" type="pres">
      <dgm:prSet presAssocID="{5497F06E-B209-44D6-BC9D-620CD44A4DD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3DB141-AFDA-4B3F-8571-C7A918345C0D}" type="pres">
      <dgm:prSet presAssocID="{B948E1E1-C516-4317-ACF7-2CB02EA54CE2}" presName="root1" presStyleCnt="0"/>
      <dgm:spPr/>
    </dgm:pt>
    <dgm:pt modelId="{ABB936A7-76BC-4EAF-BC77-1F9B256CB369}" type="pres">
      <dgm:prSet presAssocID="{B948E1E1-C516-4317-ACF7-2CB02EA54CE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853222E-993C-48EC-8D30-6BB13A716C73}" type="pres">
      <dgm:prSet presAssocID="{B948E1E1-C516-4317-ACF7-2CB02EA54CE2}" presName="level2hierChild" presStyleCnt="0"/>
      <dgm:spPr/>
    </dgm:pt>
    <dgm:pt modelId="{B40CACAF-5D02-4E42-9A00-2107B9771FFD}" type="pres">
      <dgm:prSet presAssocID="{FEF46B1F-A49D-496E-8A59-9100D4AD8237}" presName="conn2-1" presStyleLbl="parChTrans1D2" presStyleIdx="0" presStyleCnt="2"/>
      <dgm:spPr/>
      <dgm:t>
        <a:bodyPr/>
        <a:lstStyle/>
        <a:p>
          <a:endParaRPr lang="tr-TR"/>
        </a:p>
      </dgm:t>
    </dgm:pt>
    <dgm:pt modelId="{2B1FA5C2-CB5A-45BD-8402-DCB8A2099FC3}" type="pres">
      <dgm:prSet presAssocID="{FEF46B1F-A49D-496E-8A59-9100D4AD8237}" presName="connTx" presStyleLbl="parChTrans1D2" presStyleIdx="0" presStyleCnt="2"/>
      <dgm:spPr/>
      <dgm:t>
        <a:bodyPr/>
        <a:lstStyle/>
        <a:p>
          <a:endParaRPr lang="tr-TR"/>
        </a:p>
      </dgm:t>
    </dgm:pt>
    <dgm:pt modelId="{55F3B912-2E80-4692-9B33-527D985ACADD}" type="pres">
      <dgm:prSet presAssocID="{AC8F3683-1E53-454A-8A13-5490553110B0}" presName="root2" presStyleCnt="0"/>
      <dgm:spPr/>
    </dgm:pt>
    <dgm:pt modelId="{CFC9F212-0618-4EA6-9AD4-DB5D51E56CF7}" type="pres">
      <dgm:prSet presAssocID="{AC8F3683-1E53-454A-8A13-5490553110B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64ECEB-F25E-4573-A1B2-066EF77F8F65}" type="pres">
      <dgm:prSet presAssocID="{AC8F3683-1E53-454A-8A13-5490553110B0}" presName="level3hierChild" presStyleCnt="0"/>
      <dgm:spPr/>
    </dgm:pt>
    <dgm:pt modelId="{076866B8-8C0E-4C0F-B5B7-9A34A27E2322}" type="pres">
      <dgm:prSet presAssocID="{B65D78A4-0748-42A6-A80A-477483AB9062}" presName="conn2-1" presStyleLbl="parChTrans1D3" presStyleIdx="0" presStyleCnt="3"/>
      <dgm:spPr/>
      <dgm:t>
        <a:bodyPr/>
        <a:lstStyle/>
        <a:p>
          <a:endParaRPr lang="tr-TR"/>
        </a:p>
      </dgm:t>
    </dgm:pt>
    <dgm:pt modelId="{F3E62EBC-C96A-468A-88EF-FB120345BDC7}" type="pres">
      <dgm:prSet presAssocID="{B65D78A4-0748-42A6-A80A-477483AB9062}" presName="connTx" presStyleLbl="parChTrans1D3" presStyleIdx="0" presStyleCnt="3"/>
      <dgm:spPr/>
      <dgm:t>
        <a:bodyPr/>
        <a:lstStyle/>
        <a:p>
          <a:endParaRPr lang="tr-TR"/>
        </a:p>
      </dgm:t>
    </dgm:pt>
    <dgm:pt modelId="{8B8EDA40-7AAC-487D-AEF8-C630550152E1}" type="pres">
      <dgm:prSet presAssocID="{CF35B6DF-71F4-44F5-8398-6F222709C4BE}" presName="root2" presStyleCnt="0"/>
      <dgm:spPr/>
    </dgm:pt>
    <dgm:pt modelId="{FAE274D9-F0D7-495C-8B0C-EC8E2EB5264E}" type="pres">
      <dgm:prSet presAssocID="{CF35B6DF-71F4-44F5-8398-6F222709C4BE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94D4A9-E31F-444B-8FFD-37A0B17149CB}" type="pres">
      <dgm:prSet presAssocID="{CF35B6DF-71F4-44F5-8398-6F222709C4BE}" presName="level3hierChild" presStyleCnt="0"/>
      <dgm:spPr/>
    </dgm:pt>
    <dgm:pt modelId="{D15441CE-FF78-46FF-9AC2-0003898D3D44}" type="pres">
      <dgm:prSet presAssocID="{3744B027-51CC-40FF-B874-084CD55F7FB1}" presName="conn2-1" presStyleLbl="parChTrans1D2" presStyleIdx="1" presStyleCnt="2"/>
      <dgm:spPr/>
      <dgm:t>
        <a:bodyPr/>
        <a:lstStyle/>
        <a:p>
          <a:endParaRPr lang="tr-TR"/>
        </a:p>
      </dgm:t>
    </dgm:pt>
    <dgm:pt modelId="{02856176-468B-4079-B04D-D714CD10E310}" type="pres">
      <dgm:prSet presAssocID="{3744B027-51CC-40FF-B874-084CD55F7FB1}" presName="connTx" presStyleLbl="parChTrans1D2" presStyleIdx="1" presStyleCnt="2"/>
      <dgm:spPr/>
      <dgm:t>
        <a:bodyPr/>
        <a:lstStyle/>
        <a:p>
          <a:endParaRPr lang="tr-TR"/>
        </a:p>
      </dgm:t>
    </dgm:pt>
    <dgm:pt modelId="{97E5267E-AFF8-43CD-BA64-DEE3525A789B}" type="pres">
      <dgm:prSet presAssocID="{68F43ED9-5B1A-4C5E-80D1-6D584B90AE05}" presName="root2" presStyleCnt="0"/>
      <dgm:spPr/>
    </dgm:pt>
    <dgm:pt modelId="{CED97FE7-2414-454E-8ACF-457884326C7E}" type="pres">
      <dgm:prSet presAssocID="{68F43ED9-5B1A-4C5E-80D1-6D584B90AE0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6287ED0-4549-43FC-BB9F-E4E259DA4C96}" type="pres">
      <dgm:prSet presAssocID="{68F43ED9-5B1A-4C5E-80D1-6D584B90AE05}" presName="level3hierChild" presStyleCnt="0"/>
      <dgm:spPr/>
    </dgm:pt>
    <dgm:pt modelId="{64B84292-4E59-45ED-882C-1896324085AD}" type="pres">
      <dgm:prSet presAssocID="{1D41904C-0204-4347-9207-F8D2B2447CEA}" presName="conn2-1" presStyleLbl="parChTrans1D3" presStyleIdx="1" presStyleCnt="3"/>
      <dgm:spPr/>
      <dgm:t>
        <a:bodyPr/>
        <a:lstStyle/>
        <a:p>
          <a:endParaRPr lang="tr-TR"/>
        </a:p>
      </dgm:t>
    </dgm:pt>
    <dgm:pt modelId="{F69A07A1-3F84-4819-9F81-F29B30AFE43B}" type="pres">
      <dgm:prSet presAssocID="{1D41904C-0204-4347-9207-F8D2B2447CEA}" presName="connTx" presStyleLbl="parChTrans1D3" presStyleIdx="1" presStyleCnt="3"/>
      <dgm:spPr/>
      <dgm:t>
        <a:bodyPr/>
        <a:lstStyle/>
        <a:p>
          <a:endParaRPr lang="tr-TR"/>
        </a:p>
      </dgm:t>
    </dgm:pt>
    <dgm:pt modelId="{29E59516-8902-4C51-A80A-74218AD7FA8E}" type="pres">
      <dgm:prSet presAssocID="{C447D573-8533-47E7-A54B-6E534BB392DA}" presName="root2" presStyleCnt="0"/>
      <dgm:spPr/>
    </dgm:pt>
    <dgm:pt modelId="{A6AD5D28-13C2-4C61-B69E-957127C0C2C2}" type="pres">
      <dgm:prSet presAssocID="{C447D573-8533-47E7-A54B-6E534BB392D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EA6F7CF-F5F8-4032-9ADE-0BDB81A9624F}" type="pres">
      <dgm:prSet presAssocID="{C447D573-8533-47E7-A54B-6E534BB392DA}" presName="level3hierChild" presStyleCnt="0"/>
      <dgm:spPr/>
    </dgm:pt>
    <dgm:pt modelId="{8EDBEAB9-4869-48AC-BF3F-CD66020464C8}" type="pres">
      <dgm:prSet presAssocID="{02AB72EC-2130-4E88-909C-1BD939E72695}" presName="conn2-1" presStyleLbl="parChTrans1D3" presStyleIdx="2" presStyleCnt="3"/>
      <dgm:spPr/>
      <dgm:t>
        <a:bodyPr/>
        <a:lstStyle/>
        <a:p>
          <a:endParaRPr lang="tr-TR"/>
        </a:p>
      </dgm:t>
    </dgm:pt>
    <dgm:pt modelId="{BF097015-9911-4BC5-AB78-24921C845CE5}" type="pres">
      <dgm:prSet presAssocID="{02AB72EC-2130-4E88-909C-1BD939E72695}" presName="connTx" presStyleLbl="parChTrans1D3" presStyleIdx="2" presStyleCnt="3"/>
      <dgm:spPr/>
      <dgm:t>
        <a:bodyPr/>
        <a:lstStyle/>
        <a:p>
          <a:endParaRPr lang="tr-TR"/>
        </a:p>
      </dgm:t>
    </dgm:pt>
    <dgm:pt modelId="{AD1B4BEE-91E5-4ED0-B4F4-12D6A3B229E6}" type="pres">
      <dgm:prSet presAssocID="{B3404CEF-7EE2-4E5F-99B0-9E877C2B8B7F}" presName="root2" presStyleCnt="0"/>
      <dgm:spPr/>
    </dgm:pt>
    <dgm:pt modelId="{14C71B0E-2B3D-46F9-BEDA-23501E5F81B0}" type="pres">
      <dgm:prSet presAssocID="{B3404CEF-7EE2-4E5F-99B0-9E877C2B8B7F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BF85C01-AA80-4802-9BBC-2BB5D9520753}" type="pres">
      <dgm:prSet presAssocID="{B3404CEF-7EE2-4E5F-99B0-9E877C2B8B7F}" presName="level3hierChild" presStyleCnt="0"/>
      <dgm:spPr/>
    </dgm:pt>
  </dgm:ptLst>
  <dgm:cxnLst>
    <dgm:cxn modelId="{F00FDDF7-7C9C-46F2-AE6A-AC94381C2F9E}" type="presOf" srcId="{1D41904C-0204-4347-9207-F8D2B2447CEA}" destId="{F69A07A1-3F84-4819-9F81-F29B30AFE43B}" srcOrd="1" destOrd="0" presId="urn:microsoft.com/office/officeart/2005/8/layout/hierarchy2"/>
    <dgm:cxn modelId="{BBFAA4F3-5696-429F-859A-BD5DDA22E2E3}" type="presOf" srcId="{B948E1E1-C516-4317-ACF7-2CB02EA54CE2}" destId="{ABB936A7-76BC-4EAF-BC77-1F9B256CB369}" srcOrd="0" destOrd="0" presId="urn:microsoft.com/office/officeart/2005/8/layout/hierarchy2"/>
    <dgm:cxn modelId="{195EE6F0-F7C9-4818-8F94-B1B9250B0CDE}" type="presOf" srcId="{68F43ED9-5B1A-4C5E-80D1-6D584B90AE05}" destId="{CED97FE7-2414-454E-8ACF-457884326C7E}" srcOrd="0" destOrd="0" presId="urn:microsoft.com/office/officeart/2005/8/layout/hierarchy2"/>
    <dgm:cxn modelId="{BD196AFC-71F9-40D8-B2D8-E6ED5252EE97}" srcId="{B948E1E1-C516-4317-ACF7-2CB02EA54CE2}" destId="{68F43ED9-5B1A-4C5E-80D1-6D584B90AE05}" srcOrd="1" destOrd="0" parTransId="{3744B027-51CC-40FF-B874-084CD55F7FB1}" sibTransId="{5E50CB48-C0A3-4E5A-B181-8EB64D1F6787}"/>
    <dgm:cxn modelId="{BB35AE3B-8072-4016-A6D6-91FC127D6945}" type="presOf" srcId="{B3404CEF-7EE2-4E5F-99B0-9E877C2B8B7F}" destId="{14C71B0E-2B3D-46F9-BEDA-23501E5F81B0}" srcOrd="0" destOrd="0" presId="urn:microsoft.com/office/officeart/2005/8/layout/hierarchy2"/>
    <dgm:cxn modelId="{32AFD39F-AE14-441D-BBF2-D47275AD69C8}" srcId="{68F43ED9-5B1A-4C5E-80D1-6D584B90AE05}" destId="{B3404CEF-7EE2-4E5F-99B0-9E877C2B8B7F}" srcOrd="1" destOrd="0" parTransId="{02AB72EC-2130-4E88-909C-1BD939E72695}" sibTransId="{F5654A7E-F605-4B63-8E63-D3A2272D0D58}"/>
    <dgm:cxn modelId="{1D5B411B-88FE-44A1-8727-5ABD71F3E503}" srcId="{5497F06E-B209-44D6-BC9D-620CD44A4DDE}" destId="{B948E1E1-C516-4317-ACF7-2CB02EA54CE2}" srcOrd="0" destOrd="0" parTransId="{279D4A1C-FCED-459C-89E9-6B1F7A081AF5}" sibTransId="{E06A53B5-AF6E-488F-AFC3-3D60CB628F42}"/>
    <dgm:cxn modelId="{CDA68CDF-3BB7-49BB-8F30-5A8DC7F5778C}" type="presOf" srcId="{3744B027-51CC-40FF-B874-084CD55F7FB1}" destId="{D15441CE-FF78-46FF-9AC2-0003898D3D44}" srcOrd="0" destOrd="0" presId="urn:microsoft.com/office/officeart/2005/8/layout/hierarchy2"/>
    <dgm:cxn modelId="{1F4773F6-8005-4C54-B00B-3171FE2A41CF}" srcId="{AC8F3683-1E53-454A-8A13-5490553110B0}" destId="{CF35B6DF-71F4-44F5-8398-6F222709C4BE}" srcOrd="0" destOrd="0" parTransId="{B65D78A4-0748-42A6-A80A-477483AB9062}" sibTransId="{E37F7292-6410-4F25-BA2D-073016CBDED2}"/>
    <dgm:cxn modelId="{BE577196-9A45-407D-BFE1-8D9C7993995C}" srcId="{B948E1E1-C516-4317-ACF7-2CB02EA54CE2}" destId="{AC8F3683-1E53-454A-8A13-5490553110B0}" srcOrd="0" destOrd="0" parTransId="{FEF46B1F-A49D-496E-8A59-9100D4AD8237}" sibTransId="{492DEE01-2A44-4ED4-8FEC-4EDC60F597F0}"/>
    <dgm:cxn modelId="{1293ADC3-F46C-448B-AD8D-78B3F2FD8BF6}" type="presOf" srcId="{FEF46B1F-A49D-496E-8A59-9100D4AD8237}" destId="{B40CACAF-5D02-4E42-9A00-2107B9771FFD}" srcOrd="0" destOrd="0" presId="urn:microsoft.com/office/officeart/2005/8/layout/hierarchy2"/>
    <dgm:cxn modelId="{217A546A-F35F-4B49-83D2-FBDEDC9BD2BD}" type="presOf" srcId="{02AB72EC-2130-4E88-909C-1BD939E72695}" destId="{BF097015-9911-4BC5-AB78-24921C845CE5}" srcOrd="1" destOrd="0" presId="urn:microsoft.com/office/officeart/2005/8/layout/hierarchy2"/>
    <dgm:cxn modelId="{E62D0CB5-9DCC-498B-95A8-48463148B514}" type="presOf" srcId="{1D41904C-0204-4347-9207-F8D2B2447CEA}" destId="{64B84292-4E59-45ED-882C-1896324085AD}" srcOrd="0" destOrd="0" presId="urn:microsoft.com/office/officeart/2005/8/layout/hierarchy2"/>
    <dgm:cxn modelId="{63C53824-2B9E-4CF5-8255-B1366839380F}" type="presOf" srcId="{02AB72EC-2130-4E88-909C-1BD939E72695}" destId="{8EDBEAB9-4869-48AC-BF3F-CD66020464C8}" srcOrd="0" destOrd="0" presId="urn:microsoft.com/office/officeart/2005/8/layout/hierarchy2"/>
    <dgm:cxn modelId="{579414E2-9AA0-459D-B9A2-FE2F55C0634C}" srcId="{68F43ED9-5B1A-4C5E-80D1-6D584B90AE05}" destId="{C447D573-8533-47E7-A54B-6E534BB392DA}" srcOrd="0" destOrd="0" parTransId="{1D41904C-0204-4347-9207-F8D2B2447CEA}" sibTransId="{8BF8CB4F-36F7-4FD5-B7AD-1E919FCEC003}"/>
    <dgm:cxn modelId="{2570C6CC-0C26-46F5-8A01-EB65B1E5584F}" type="presOf" srcId="{5497F06E-B209-44D6-BC9D-620CD44A4DDE}" destId="{D9D264E6-F1FA-4EE4-99EE-EE016FE766E6}" srcOrd="0" destOrd="0" presId="urn:microsoft.com/office/officeart/2005/8/layout/hierarchy2"/>
    <dgm:cxn modelId="{5AF04794-1B52-4A99-A1A7-23B65610B2EB}" type="presOf" srcId="{AC8F3683-1E53-454A-8A13-5490553110B0}" destId="{CFC9F212-0618-4EA6-9AD4-DB5D51E56CF7}" srcOrd="0" destOrd="0" presId="urn:microsoft.com/office/officeart/2005/8/layout/hierarchy2"/>
    <dgm:cxn modelId="{3EE4BC2F-3560-4F1F-B9AF-6CA8A1EB4D99}" type="presOf" srcId="{C447D573-8533-47E7-A54B-6E534BB392DA}" destId="{A6AD5D28-13C2-4C61-B69E-957127C0C2C2}" srcOrd="0" destOrd="0" presId="urn:microsoft.com/office/officeart/2005/8/layout/hierarchy2"/>
    <dgm:cxn modelId="{BEC323E0-394C-4AE5-9BCF-CC4771F73627}" type="presOf" srcId="{CF35B6DF-71F4-44F5-8398-6F222709C4BE}" destId="{FAE274D9-F0D7-495C-8B0C-EC8E2EB5264E}" srcOrd="0" destOrd="0" presId="urn:microsoft.com/office/officeart/2005/8/layout/hierarchy2"/>
    <dgm:cxn modelId="{EECFE6F2-270D-4EAE-BEDB-57D4D7CD9449}" type="presOf" srcId="{B65D78A4-0748-42A6-A80A-477483AB9062}" destId="{F3E62EBC-C96A-468A-88EF-FB120345BDC7}" srcOrd="1" destOrd="0" presId="urn:microsoft.com/office/officeart/2005/8/layout/hierarchy2"/>
    <dgm:cxn modelId="{217C944C-002A-43C7-9223-09E450AB241F}" type="presOf" srcId="{B65D78A4-0748-42A6-A80A-477483AB9062}" destId="{076866B8-8C0E-4C0F-B5B7-9A34A27E2322}" srcOrd="0" destOrd="0" presId="urn:microsoft.com/office/officeart/2005/8/layout/hierarchy2"/>
    <dgm:cxn modelId="{E07785F1-1160-45D7-8767-0CBDB39DBA93}" type="presOf" srcId="{3744B027-51CC-40FF-B874-084CD55F7FB1}" destId="{02856176-468B-4079-B04D-D714CD10E310}" srcOrd="1" destOrd="0" presId="urn:microsoft.com/office/officeart/2005/8/layout/hierarchy2"/>
    <dgm:cxn modelId="{1F6BF460-ADD7-4528-ABB1-3CDB09A42D4A}" type="presOf" srcId="{FEF46B1F-A49D-496E-8A59-9100D4AD8237}" destId="{2B1FA5C2-CB5A-45BD-8402-DCB8A2099FC3}" srcOrd="1" destOrd="0" presId="urn:microsoft.com/office/officeart/2005/8/layout/hierarchy2"/>
    <dgm:cxn modelId="{A1481230-6255-40CF-A5F6-895F02B1115C}" type="presParOf" srcId="{D9D264E6-F1FA-4EE4-99EE-EE016FE766E6}" destId="{053DB141-AFDA-4B3F-8571-C7A918345C0D}" srcOrd="0" destOrd="0" presId="urn:microsoft.com/office/officeart/2005/8/layout/hierarchy2"/>
    <dgm:cxn modelId="{36045A04-0B90-498F-9C3F-71D6658341CA}" type="presParOf" srcId="{053DB141-AFDA-4B3F-8571-C7A918345C0D}" destId="{ABB936A7-76BC-4EAF-BC77-1F9B256CB369}" srcOrd="0" destOrd="0" presId="urn:microsoft.com/office/officeart/2005/8/layout/hierarchy2"/>
    <dgm:cxn modelId="{F4772828-4A65-4042-A2DE-C132B598126A}" type="presParOf" srcId="{053DB141-AFDA-4B3F-8571-C7A918345C0D}" destId="{0853222E-993C-48EC-8D30-6BB13A716C73}" srcOrd="1" destOrd="0" presId="urn:microsoft.com/office/officeart/2005/8/layout/hierarchy2"/>
    <dgm:cxn modelId="{A1D5DE70-179B-428B-B073-C03D80476018}" type="presParOf" srcId="{0853222E-993C-48EC-8D30-6BB13A716C73}" destId="{B40CACAF-5D02-4E42-9A00-2107B9771FFD}" srcOrd="0" destOrd="0" presId="urn:microsoft.com/office/officeart/2005/8/layout/hierarchy2"/>
    <dgm:cxn modelId="{04F098B8-0F03-420B-BF93-19AF1298482B}" type="presParOf" srcId="{B40CACAF-5D02-4E42-9A00-2107B9771FFD}" destId="{2B1FA5C2-CB5A-45BD-8402-DCB8A2099FC3}" srcOrd="0" destOrd="0" presId="urn:microsoft.com/office/officeart/2005/8/layout/hierarchy2"/>
    <dgm:cxn modelId="{810C4A77-B309-44FA-ADDC-8457BEE7D695}" type="presParOf" srcId="{0853222E-993C-48EC-8D30-6BB13A716C73}" destId="{55F3B912-2E80-4692-9B33-527D985ACADD}" srcOrd="1" destOrd="0" presId="urn:microsoft.com/office/officeart/2005/8/layout/hierarchy2"/>
    <dgm:cxn modelId="{D964DE73-585F-403E-BFC8-CD8C4765A9F2}" type="presParOf" srcId="{55F3B912-2E80-4692-9B33-527D985ACADD}" destId="{CFC9F212-0618-4EA6-9AD4-DB5D51E56CF7}" srcOrd="0" destOrd="0" presId="urn:microsoft.com/office/officeart/2005/8/layout/hierarchy2"/>
    <dgm:cxn modelId="{8B72AC48-02B0-4540-9B09-F71593672EB2}" type="presParOf" srcId="{55F3B912-2E80-4692-9B33-527D985ACADD}" destId="{A864ECEB-F25E-4573-A1B2-066EF77F8F65}" srcOrd="1" destOrd="0" presId="urn:microsoft.com/office/officeart/2005/8/layout/hierarchy2"/>
    <dgm:cxn modelId="{96084B1F-B82E-4B29-98FE-AB61D1192E0B}" type="presParOf" srcId="{A864ECEB-F25E-4573-A1B2-066EF77F8F65}" destId="{076866B8-8C0E-4C0F-B5B7-9A34A27E2322}" srcOrd="0" destOrd="0" presId="urn:microsoft.com/office/officeart/2005/8/layout/hierarchy2"/>
    <dgm:cxn modelId="{3EFD80B5-1447-4470-BBD9-74DFFA801524}" type="presParOf" srcId="{076866B8-8C0E-4C0F-B5B7-9A34A27E2322}" destId="{F3E62EBC-C96A-468A-88EF-FB120345BDC7}" srcOrd="0" destOrd="0" presId="urn:microsoft.com/office/officeart/2005/8/layout/hierarchy2"/>
    <dgm:cxn modelId="{15B8F09B-6DEB-4170-9FA1-14B0B4451B8A}" type="presParOf" srcId="{A864ECEB-F25E-4573-A1B2-066EF77F8F65}" destId="{8B8EDA40-7AAC-487D-AEF8-C630550152E1}" srcOrd="1" destOrd="0" presId="urn:microsoft.com/office/officeart/2005/8/layout/hierarchy2"/>
    <dgm:cxn modelId="{0A5E826F-96BD-40FD-B4BC-0DD25810F8AA}" type="presParOf" srcId="{8B8EDA40-7AAC-487D-AEF8-C630550152E1}" destId="{FAE274D9-F0D7-495C-8B0C-EC8E2EB5264E}" srcOrd="0" destOrd="0" presId="urn:microsoft.com/office/officeart/2005/8/layout/hierarchy2"/>
    <dgm:cxn modelId="{32741DAA-7D2F-4C9A-86CA-06EB44E3CFD2}" type="presParOf" srcId="{8B8EDA40-7AAC-487D-AEF8-C630550152E1}" destId="{DB94D4A9-E31F-444B-8FFD-37A0B17149CB}" srcOrd="1" destOrd="0" presId="urn:microsoft.com/office/officeart/2005/8/layout/hierarchy2"/>
    <dgm:cxn modelId="{81AE4EB4-93B9-4A78-A9F7-4A47EB07D8ED}" type="presParOf" srcId="{0853222E-993C-48EC-8D30-6BB13A716C73}" destId="{D15441CE-FF78-46FF-9AC2-0003898D3D44}" srcOrd="2" destOrd="0" presId="urn:microsoft.com/office/officeart/2005/8/layout/hierarchy2"/>
    <dgm:cxn modelId="{8C5CC846-999E-4120-876D-C627712C18FD}" type="presParOf" srcId="{D15441CE-FF78-46FF-9AC2-0003898D3D44}" destId="{02856176-468B-4079-B04D-D714CD10E310}" srcOrd="0" destOrd="0" presId="urn:microsoft.com/office/officeart/2005/8/layout/hierarchy2"/>
    <dgm:cxn modelId="{0D8485DA-EAF1-44AD-BD45-1FA047209447}" type="presParOf" srcId="{0853222E-993C-48EC-8D30-6BB13A716C73}" destId="{97E5267E-AFF8-43CD-BA64-DEE3525A789B}" srcOrd="3" destOrd="0" presId="urn:microsoft.com/office/officeart/2005/8/layout/hierarchy2"/>
    <dgm:cxn modelId="{58D4D6F6-A936-4253-A262-608D9A6DFD5F}" type="presParOf" srcId="{97E5267E-AFF8-43CD-BA64-DEE3525A789B}" destId="{CED97FE7-2414-454E-8ACF-457884326C7E}" srcOrd="0" destOrd="0" presId="urn:microsoft.com/office/officeart/2005/8/layout/hierarchy2"/>
    <dgm:cxn modelId="{4727F4B5-5B05-4801-A763-B822FF0B8EF7}" type="presParOf" srcId="{97E5267E-AFF8-43CD-BA64-DEE3525A789B}" destId="{36287ED0-4549-43FC-BB9F-E4E259DA4C96}" srcOrd="1" destOrd="0" presId="urn:microsoft.com/office/officeart/2005/8/layout/hierarchy2"/>
    <dgm:cxn modelId="{715A2E22-3CFD-42DE-AB5E-2F01E5507E18}" type="presParOf" srcId="{36287ED0-4549-43FC-BB9F-E4E259DA4C96}" destId="{64B84292-4E59-45ED-882C-1896324085AD}" srcOrd="0" destOrd="0" presId="urn:microsoft.com/office/officeart/2005/8/layout/hierarchy2"/>
    <dgm:cxn modelId="{FAA57C99-61EF-4224-82B6-4524F673B9AA}" type="presParOf" srcId="{64B84292-4E59-45ED-882C-1896324085AD}" destId="{F69A07A1-3F84-4819-9F81-F29B30AFE43B}" srcOrd="0" destOrd="0" presId="urn:microsoft.com/office/officeart/2005/8/layout/hierarchy2"/>
    <dgm:cxn modelId="{DBB5171A-C1CC-415A-A376-8CAC7647F8B3}" type="presParOf" srcId="{36287ED0-4549-43FC-BB9F-E4E259DA4C96}" destId="{29E59516-8902-4C51-A80A-74218AD7FA8E}" srcOrd="1" destOrd="0" presId="urn:microsoft.com/office/officeart/2005/8/layout/hierarchy2"/>
    <dgm:cxn modelId="{9C2DE7A5-9B0F-449E-9B74-B9EA020ED2FF}" type="presParOf" srcId="{29E59516-8902-4C51-A80A-74218AD7FA8E}" destId="{A6AD5D28-13C2-4C61-B69E-957127C0C2C2}" srcOrd="0" destOrd="0" presId="urn:microsoft.com/office/officeart/2005/8/layout/hierarchy2"/>
    <dgm:cxn modelId="{B8DD0A1A-0248-45E8-A4BA-ADE7B0429D71}" type="presParOf" srcId="{29E59516-8902-4C51-A80A-74218AD7FA8E}" destId="{FEA6F7CF-F5F8-4032-9ADE-0BDB81A9624F}" srcOrd="1" destOrd="0" presId="urn:microsoft.com/office/officeart/2005/8/layout/hierarchy2"/>
    <dgm:cxn modelId="{06489C47-8D90-4494-8E3A-A5C85B49A499}" type="presParOf" srcId="{36287ED0-4549-43FC-BB9F-E4E259DA4C96}" destId="{8EDBEAB9-4869-48AC-BF3F-CD66020464C8}" srcOrd="2" destOrd="0" presId="urn:microsoft.com/office/officeart/2005/8/layout/hierarchy2"/>
    <dgm:cxn modelId="{5B15DB01-6495-40D0-8E8C-C01FE8E885A2}" type="presParOf" srcId="{8EDBEAB9-4869-48AC-BF3F-CD66020464C8}" destId="{BF097015-9911-4BC5-AB78-24921C845CE5}" srcOrd="0" destOrd="0" presId="urn:microsoft.com/office/officeart/2005/8/layout/hierarchy2"/>
    <dgm:cxn modelId="{411B059E-3803-45C3-9003-6F5737A76559}" type="presParOf" srcId="{36287ED0-4549-43FC-BB9F-E4E259DA4C96}" destId="{AD1B4BEE-91E5-4ED0-B4F4-12D6A3B229E6}" srcOrd="3" destOrd="0" presId="urn:microsoft.com/office/officeart/2005/8/layout/hierarchy2"/>
    <dgm:cxn modelId="{879E1E80-D56B-4C0D-A98D-9115EDB6F5CE}" type="presParOf" srcId="{AD1B4BEE-91E5-4ED0-B4F4-12D6A3B229E6}" destId="{14C71B0E-2B3D-46F9-BEDA-23501E5F81B0}" srcOrd="0" destOrd="0" presId="urn:microsoft.com/office/officeart/2005/8/layout/hierarchy2"/>
    <dgm:cxn modelId="{83EC15F9-C904-4838-82C7-7825FC3548CD}" type="presParOf" srcId="{AD1B4BEE-91E5-4ED0-B4F4-12D6A3B229E6}" destId="{EBF85C01-AA80-4802-9BBC-2BB5D952075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96FCF-D88C-469C-9853-F46EF1CA6B7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2D5E2E-33B0-4C70-8852-94D83F0063E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görülen</a:t>
          </a:r>
          <a:r>
            <a:rPr lang="en-US" sz="1600" dirty="0"/>
            <a:t> </a:t>
          </a:r>
          <a:r>
            <a:rPr lang="en-US" sz="1600" dirty="0" err="1"/>
            <a:t>alan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dalda</a:t>
          </a:r>
          <a:r>
            <a:rPr lang="en-US" sz="1600" dirty="0"/>
            <a:t> </a:t>
          </a:r>
          <a:r>
            <a:rPr lang="en-US" sz="1600" b="1" dirty="0"/>
            <a:t>Diploma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b="1" dirty="0" err="1"/>
            <a:t>İş</a:t>
          </a:r>
          <a:r>
            <a:rPr lang="en-US" sz="1600" b="1" dirty="0"/>
            <a:t> </a:t>
          </a:r>
          <a:r>
            <a:rPr lang="en-US" sz="1600" b="1" dirty="0" err="1"/>
            <a:t>Yeri</a:t>
          </a:r>
          <a:r>
            <a:rPr lang="en-US" sz="1600" b="1" dirty="0"/>
            <a:t> </a:t>
          </a:r>
          <a:r>
            <a:rPr lang="en-US" sz="1600" b="1" dirty="0" err="1"/>
            <a:t>Açma</a:t>
          </a:r>
          <a:r>
            <a:rPr lang="en-US" sz="1600" b="1" dirty="0"/>
            <a:t> </a:t>
          </a:r>
          <a:r>
            <a:rPr lang="en-US" sz="1600" b="1" dirty="0" err="1"/>
            <a:t>Belgesi</a:t>
          </a:r>
          <a:r>
            <a:rPr lang="en-US" sz="1600" b="1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BA2AF168-6EF9-4BBB-9B3B-A0550DC2EAB8}" type="parTrans" cxnId="{5E6AE74A-8C6A-420C-A485-72992DD28C17}">
      <dgm:prSet/>
      <dgm:spPr/>
      <dgm:t>
        <a:bodyPr/>
        <a:lstStyle/>
        <a:p>
          <a:pPr algn="ctr"/>
          <a:endParaRPr lang="en-US" sz="1600"/>
        </a:p>
      </dgm:t>
    </dgm:pt>
    <dgm:pt modelId="{0DA52011-D1FD-4058-820F-0520AC8C97BD}" type="sibTrans" cxnId="{5E6AE74A-8C6A-420C-A485-72992DD28C17}">
      <dgm:prSet custT="1"/>
      <dgm:spPr/>
      <dgm:t>
        <a:bodyPr/>
        <a:lstStyle/>
        <a:p>
          <a:pPr algn="ctr"/>
          <a:endParaRPr lang="en-US" sz="1600"/>
        </a:p>
      </dgm:t>
    </dgm:pt>
    <dgm:pt modelId="{4D283E8F-CDD6-4DB2-9BFD-92088D0E590A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3795 </a:t>
          </a:r>
          <a:r>
            <a:rPr lang="en-US" sz="1600" dirty="0" err="1"/>
            <a:t>sayılı</a:t>
          </a:r>
          <a:r>
            <a:rPr lang="en-US" sz="1600" dirty="0"/>
            <a:t> </a:t>
          </a:r>
          <a:r>
            <a:rPr lang="en-US" sz="1600" dirty="0" err="1"/>
            <a:t>Kanuna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hayatında</a:t>
          </a:r>
          <a:r>
            <a:rPr lang="tr-TR" sz="1600" dirty="0"/>
            <a:t> </a:t>
          </a:r>
          <a:r>
            <a:rPr lang="en-US" sz="1600" b="1" dirty="0" err="1"/>
            <a:t>Teknisyen</a:t>
          </a:r>
          <a:r>
            <a:rPr lang="en-US" sz="1600" b="1" dirty="0"/>
            <a:t> </a:t>
          </a:r>
          <a:r>
            <a:rPr lang="en-US" sz="1600" dirty="0" err="1"/>
            <a:t>unvanı</a:t>
          </a:r>
          <a:r>
            <a:rPr lang="en-US" sz="1600" dirty="0"/>
            <a:t>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çalışırlar</a:t>
          </a:r>
          <a:r>
            <a:rPr lang="en-US" sz="1600" dirty="0"/>
            <a:t>.</a:t>
          </a:r>
        </a:p>
      </dgm:t>
    </dgm:pt>
    <dgm:pt modelId="{70385010-B4F1-4939-852D-1E2ED12607E3}" type="parTrans" cxnId="{18696E5F-D44E-4A1C-9A70-17A8A0C30CA3}">
      <dgm:prSet/>
      <dgm:spPr/>
      <dgm:t>
        <a:bodyPr/>
        <a:lstStyle/>
        <a:p>
          <a:pPr algn="ctr"/>
          <a:endParaRPr lang="en-US" sz="1600"/>
        </a:p>
      </dgm:t>
    </dgm:pt>
    <dgm:pt modelId="{4F3B3177-90AF-4731-827C-B0C8EDE33BC8}" type="sibTrans" cxnId="{18696E5F-D44E-4A1C-9A70-17A8A0C30CA3}">
      <dgm:prSet custT="1"/>
      <dgm:spPr/>
      <dgm:t>
        <a:bodyPr/>
        <a:lstStyle/>
        <a:p>
          <a:pPr algn="ctr"/>
          <a:endParaRPr lang="en-US" sz="1600"/>
        </a:p>
      </dgm:t>
    </dgm:pt>
    <dgm:pt modelId="{0D5A75F5-9567-44F3-BB1C-1C585F7CFDA5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Aldığı</a:t>
          </a:r>
          <a:r>
            <a:rPr lang="en-US" sz="1600" dirty="0"/>
            <a:t> </a:t>
          </a:r>
          <a:r>
            <a:rPr lang="en-US" sz="1600" dirty="0" err="1"/>
            <a:t>dersleri</a:t>
          </a:r>
          <a:r>
            <a:rPr lang="en-US" sz="1600" dirty="0"/>
            <a:t> </a:t>
          </a:r>
          <a:r>
            <a:rPr lang="en-US" sz="1600" dirty="0" err="1"/>
            <a:t>gösteren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</a:t>
          </a:r>
          <a:r>
            <a:rPr lang="en-US" sz="1600" dirty="0" err="1"/>
            <a:t>tüm</a:t>
          </a:r>
          <a:r>
            <a:rPr lang="en-US" sz="1600" dirty="0"/>
            <a:t> </a:t>
          </a:r>
          <a:r>
            <a:rPr lang="en-US" sz="1600" dirty="0" err="1"/>
            <a:t>Avrupa'da</a:t>
          </a:r>
          <a:r>
            <a:rPr lang="en-US" sz="1600" dirty="0"/>
            <a:t> </a:t>
          </a:r>
          <a:r>
            <a:rPr lang="en-US" sz="1600" dirty="0" err="1"/>
            <a:t>geçerliliği</a:t>
          </a:r>
          <a:r>
            <a:rPr lang="en-US" sz="1600" dirty="0"/>
            <a:t> </a:t>
          </a:r>
          <a:r>
            <a:rPr lang="en-US" sz="1600" dirty="0" err="1"/>
            <a:t>olan</a:t>
          </a:r>
          <a:r>
            <a:rPr lang="tr-TR" sz="1600" dirty="0"/>
            <a:t> </a:t>
          </a:r>
          <a:r>
            <a:rPr lang="en-US" sz="1600" b="1" dirty="0"/>
            <a:t>EUROPASS </a:t>
          </a:r>
          <a:r>
            <a:rPr lang="en-US" sz="1600" dirty="0" err="1"/>
            <a:t>belgesi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</a:t>
          </a:r>
        </a:p>
      </dgm:t>
    </dgm:pt>
    <dgm:pt modelId="{C68BBD0C-F4BB-44AD-9034-E12506300AAF}" type="parTrans" cxnId="{D6E47621-0A72-454D-9A94-362812506DDF}">
      <dgm:prSet/>
      <dgm:spPr/>
      <dgm:t>
        <a:bodyPr/>
        <a:lstStyle/>
        <a:p>
          <a:pPr algn="ctr"/>
          <a:endParaRPr lang="en-US" sz="1600"/>
        </a:p>
      </dgm:t>
    </dgm:pt>
    <dgm:pt modelId="{553E7AC0-E30A-4358-9B77-1395090E83BB}" type="sibTrans" cxnId="{D6E47621-0A72-454D-9A94-362812506DDF}">
      <dgm:prSet custT="1"/>
      <dgm:spPr/>
      <dgm:t>
        <a:bodyPr/>
        <a:lstStyle/>
        <a:p>
          <a:pPr algn="ctr"/>
          <a:endParaRPr lang="en-US" sz="1600"/>
        </a:p>
      </dgm:t>
    </dgm:pt>
    <dgm:pt modelId="{9E9501A5-2872-40BE-AE63-10740A7C4F7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tr-TR" sz="1600" dirty="0"/>
            <a:t>K</a:t>
          </a:r>
          <a:r>
            <a:rPr lang="en-US" sz="1600" dirty="0" err="1"/>
            <a:t>endi</a:t>
          </a:r>
          <a:r>
            <a:rPr lang="en-US" sz="1600" dirty="0"/>
            <a:t>  </a:t>
          </a:r>
          <a:r>
            <a:rPr lang="en-US" sz="1600" dirty="0" err="1"/>
            <a:t>alanının</a:t>
          </a:r>
          <a:r>
            <a:rPr lang="en-US" sz="1600" dirty="0"/>
            <a:t>  </a:t>
          </a:r>
          <a:r>
            <a:rPr lang="en-US" sz="1600" dirty="0" err="1"/>
            <a:t>devamı</a:t>
          </a:r>
          <a:r>
            <a:rPr lang="en-US" sz="1600" dirty="0"/>
            <a:t>  </a:t>
          </a:r>
          <a:r>
            <a:rPr lang="en-US" sz="1600" dirty="0" err="1"/>
            <a:t>niteliğindeki</a:t>
          </a:r>
          <a:r>
            <a:rPr lang="en-US" sz="1600" dirty="0"/>
            <a:t>; </a:t>
          </a:r>
          <a:r>
            <a:rPr lang="en-US" sz="1600" dirty="0" err="1"/>
            <a:t>yükseköğretim</a:t>
          </a:r>
          <a:r>
            <a:rPr lang="en-US" sz="1600" dirty="0"/>
            <a:t> </a:t>
          </a:r>
          <a:r>
            <a:rPr lang="en-US" sz="1600" dirty="0" err="1"/>
            <a:t>programlarını</a:t>
          </a:r>
          <a:r>
            <a:rPr lang="en-US" sz="1600" dirty="0"/>
            <a:t> </a:t>
          </a:r>
          <a:r>
            <a:rPr lang="en-US" sz="1600" dirty="0" err="1"/>
            <a:t>tercih</a:t>
          </a:r>
          <a:r>
            <a:rPr lang="en-US" sz="1600" dirty="0"/>
            <a:t> </a:t>
          </a:r>
          <a:r>
            <a:rPr lang="en-US" sz="1600" dirty="0" err="1"/>
            <a:t>etmeleri</a:t>
          </a:r>
          <a:r>
            <a:rPr lang="en-US" sz="1600" dirty="0"/>
            <a:t> </a:t>
          </a:r>
          <a:r>
            <a:rPr lang="en-US" sz="1600" dirty="0" err="1"/>
            <a:t>durumunda</a:t>
          </a:r>
          <a:r>
            <a:rPr lang="en-US" sz="1600" dirty="0"/>
            <a:t> ek </a:t>
          </a:r>
          <a:r>
            <a:rPr lang="en-US" sz="1600" dirty="0" err="1"/>
            <a:t>puan</a:t>
          </a:r>
          <a:r>
            <a:rPr lang="en-US" sz="1600" dirty="0"/>
            <a:t> </a:t>
          </a:r>
          <a:r>
            <a:rPr lang="en-US" sz="1600" dirty="0" err="1"/>
            <a:t>verilir</a:t>
          </a:r>
          <a:r>
            <a:rPr lang="en-US" sz="1600" dirty="0"/>
            <a:t>.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ve</a:t>
          </a:r>
          <a:r>
            <a:rPr lang="en-US" sz="1600" dirty="0"/>
            <a:t> Teknik </a:t>
          </a:r>
          <a:r>
            <a:rPr lang="en-US" sz="1600" dirty="0" err="1"/>
            <a:t>Liselere</a:t>
          </a:r>
          <a:r>
            <a:rPr lang="en-US" sz="1600" dirty="0"/>
            <a:t> </a:t>
          </a:r>
          <a:r>
            <a:rPr lang="en-US" sz="1600" dirty="0" err="1"/>
            <a:t>ayrılan</a:t>
          </a:r>
          <a:r>
            <a:rPr lang="en-US" sz="1600" dirty="0"/>
            <a:t> </a:t>
          </a:r>
          <a:r>
            <a:rPr lang="tr-TR" sz="1600" dirty="0"/>
            <a:t>(M.T.O.K) </a:t>
          </a:r>
          <a:r>
            <a:rPr lang="en-US" sz="1600" dirty="0" err="1"/>
            <a:t>kontenjanlardan</a:t>
          </a:r>
          <a:r>
            <a:rPr lang="en-US" sz="1600" dirty="0"/>
            <a:t> </a:t>
          </a:r>
          <a:r>
            <a:rPr lang="en-US" sz="1600" dirty="0" err="1"/>
            <a:t>yararlanarak</a:t>
          </a:r>
          <a:r>
            <a:rPr lang="en-US" sz="1600" dirty="0"/>
            <a:t> </a:t>
          </a:r>
          <a:r>
            <a:rPr lang="en-US" sz="1600" dirty="0" err="1"/>
            <a:t>genel</a:t>
          </a:r>
          <a:r>
            <a:rPr lang="en-US" sz="1600" dirty="0"/>
            <a:t> </a:t>
          </a:r>
          <a:r>
            <a:rPr lang="en-US" sz="1600" dirty="0" err="1"/>
            <a:t>lise</a:t>
          </a:r>
          <a:r>
            <a:rPr lang="en-US" sz="1600" dirty="0"/>
            <a:t> </a:t>
          </a:r>
          <a:r>
            <a:rPr lang="en-US" sz="1600" dirty="0" err="1"/>
            <a:t>öğrencilerine</a:t>
          </a:r>
          <a:r>
            <a:rPr lang="en-US" sz="1600" dirty="0"/>
            <a:t> </a:t>
          </a:r>
          <a:r>
            <a:rPr lang="en-US" sz="1600" dirty="0" err="1"/>
            <a:t>göre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az</a:t>
          </a:r>
          <a:r>
            <a:rPr lang="en-US" sz="1600" dirty="0"/>
            <a:t> net </a:t>
          </a:r>
          <a:r>
            <a:rPr lang="en-US" sz="1600" dirty="0" err="1"/>
            <a:t>sayısıyla</a:t>
          </a:r>
          <a:r>
            <a:rPr lang="en-US" sz="1600" dirty="0"/>
            <a:t> </a:t>
          </a:r>
          <a:r>
            <a:rPr lang="en-US" sz="1600" dirty="0" err="1"/>
            <a:t>bu</a:t>
          </a:r>
          <a:r>
            <a:rPr lang="en-US" sz="1600" dirty="0"/>
            <a:t> </a:t>
          </a:r>
          <a:r>
            <a:rPr lang="en-US" sz="1600" dirty="0" err="1"/>
            <a:t>bölümlere</a:t>
          </a:r>
          <a:r>
            <a:rPr lang="en-US" sz="1600" dirty="0"/>
            <a:t> </a:t>
          </a:r>
          <a:r>
            <a:rPr lang="en-US" sz="1600" dirty="0" err="1"/>
            <a:t>girebilirler</a:t>
          </a:r>
          <a:r>
            <a:rPr lang="en-US" sz="1600" dirty="0"/>
            <a:t>.</a:t>
          </a:r>
        </a:p>
      </dgm:t>
    </dgm:pt>
    <dgm:pt modelId="{867E70D0-BF37-4552-9CFB-03E7C87C0EAE}" type="parTrans" cxnId="{13845407-1700-4717-A203-C559B8E10E2F}">
      <dgm:prSet/>
      <dgm:spPr/>
      <dgm:t>
        <a:bodyPr/>
        <a:lstStyle/>
        <a:p>
          <a:pPr algn="ctr"/>
          <a:endParaRPr lang="en-US" sz="1600"/>
        </a:p>
      </dgm:t>
    </dgm:pt>
    <dgm:pt modelId="{F81C680E-6969-44AB-A37E-46D08CF24BAA}" type="sibTrans" cxnId="{13845407-1700-4717-A203-C559B8E10E2F}">
      <dgm:prSet custT="1"/>
      <dgm:spPr/>
      <dgm:t>
        <a:bodyPr/>
        <a:lstStyle/>
        <a:p>
          <a:pPr algn="ctr"/>
          <a:endParaRPr lang="en-US" sz="1600"/>
        </a:p>
      </dgm:t>
    </dgm:pt>
    <dgm:pt modelId="{29D057C6-3BB5-4157-8025-4FB84EDE83B2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Yükseköğretime</a:t>
          </a:r>
          <a:r>
            <a:rPr lang="en-US" sz="1600" dirty="0"/>
            <a:t> </a:t>
          </a:r>
          <a:r>
            <a:rPr lang="en-US" sz="1600" dirty="0" err="1"/>
            <a:t>devam</a:t>
          </a:r>
          <a:r>
            <a:rPr lang="en-US" sz="1600" dirty="0"/>
            <a:t> </a:t>
          </a:r>
          <a:r>
            <a:rPr lang="en-US" sz="1600" dirty="0" err="1"/>
            <a:t>etmeyenlerin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bulmaları</a:t>
          </a:r>
          <a:r>
            <a:rPr lang="en-US" sz="1600" dirty="0"/>
            <a:t>, </a:t>
          </a:r>
          <a:r>
            <a:rPr lang="en-US" sz="1600" dirty="0" err="1"/>
            <a:t>mesleklerinde</a:t>
          </a:r>
          <a:r>
            <a:rPr lang="en-US" sz="1600" dirty="0"/>
            <a:t> </a:t>
          </a:r>
          <a:r>
            <a:rPr lang="en-US" sz="1600" dirty="0" err="1"/>
            <a:t>ilerlemeleri</a:t>
          </a:r>
          <a:r>
            <a:rPr lang="en-US" sz="1600" dirty="0"/>
            <a:t> </a:t>
          </a:r>
          <a:r>
            <a:rPr lang="en-US" sz="1600" dirty="0" err="1"/>
            <a:t>veya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tr-TR" sz="1600" dirty="0"/>
            <a:t> </a:t>
          </a:r>
          <a:r>
            <a:rPr lang="en-US" sz="1600" dirty="0" err="1"/>
            <a:t>işini</a:t>
          </a:r>
          <a:r>
            <a:rPr lang="en-US" sz="1600" dirty="0"/>
            <a:t> </a:t>
          </a:r>
          <a:r>
            <a:rPr lang="en-US" sz="1600" dirty="0" err="1"/>
            <a:t>kurmaları</a:t>
          </a:r>
          <a:r>
            <a:rPr lang="en-US" sz="1600" dirty="0"/>
            <a:t> </a:t>
          </a:r>
          <a:r>
            <a:rPr lang="en-US" sz="1600" dirty="0" err="1"/>
            <a:t>daha</a:t>
          </a:r>
          <a:r>
            <a:rPr lang="en-US" sz="1600" dirty="0"/>
            <a:t> </a:t>
          </a:r>
          <a:r>
            <a:rPr lang="en-US" sz="1600" dirty="0" err="1"/>
            <a:t>kolaydır</a:t>
          </a:r>
          <a:r>
            <a:rPr lang="en-US" sz="1600" dirty="0"/>
            <a:t>.</a:t>
          </a:r>
        </a:p>
      </dgm:t>
    </dgm:pt>
    <dgm:pt modelId="{65B79800-5767-486A-8B73-DA1BA1E13BE3}" type="parTrans" cxnId="{A77872EC-8549-44A3-A253-99B1701DC3BA}">
      <dgm:prSet/>
      <dgm:spPr/>
      <dgm:t>
        <a:bodyPr/>
        <a:lstStyle/>
        <a:p>
          <a:pPr algn="ctr"/>
          <a:endParaRPr lang="en-US" sz="1600"/>
        </a:p>
      </dgm:t>
    </dgm:pt>
    <dgm:pt modelId="{0B7DED05-980D-487F-88CD-278C5003D8CC}" type="sibTrans" cxnId="{A77872EC-8549-44A3-A253-99B1701DC3BA}">
      <dgm:prSet custT="1"/>
      <dgm:spPr/>
      <dgm:t>
        <a:bodyPr/>
        <a:lstStyle/>
        <a:p>
          <a:pPr algn="ctr"/>
          <a:endParaRPr lang="en-US" sz="1600"/>
        </a:p>
      </dgm:t>
    </dgm:pt>
    <dgm:pt modelId="{D3AF07A0-A204-4438-B1EC-6140BDD40D27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 err="1"/>
            <a:t>Genel</a:t>
          </a:r>
          <a:r>
            <a:rPr lang="en-US" sz="1600" dirty="0"/>
            <a:t> Lise </a:t>
          </a:r>
          <a:r>
            <a:rPr lang="en-US" sz="1600" dirty="0" err="1"/>
            <a:t>mezunları</a:t>
          </a:r>
          <a:r>
            <a:rPr lang="en-US" sz="1600" dirty="0"/>
            <a:t> </a:t>
          </a:r>
          <a:r>
            <a:rPr lang="en-US" sz="1600" dirty="0" err="1"/>
            <a:t>istemeleri</a:t>
          </a:r>
          <a:r>
            <a:rPr lang="en-US" sz="1600" dirty="0"/>
            <a:t> </a:t>
          </a:r>
          <a:r>
            <a:rPr lang="en-US" sz="1600" dirty="0" err="1"/>
            <a:t>halinde</a:t>
          </a:r>
          <a:r>
            <a:rPr lang="en-US" sz="1600" dirty="0"/>
            <a:t> </a:t>
          </a:r>
          <a:r>
            <a:rPr lang="en-US" sz="1600" dirty="0" err="1"/>
            <a:t>askerliklerini</a:t>
          </a:r>
          <a:r>
            <a:rPr lang="en-US" sz="1600" dirty="0"/>
            <a:t> 3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erteleyebilirken</a:t>
          </a:r>
          <a:r>
            <a:rPr lang="en-US" sz="1600" dirty="0"/>
            <a:t>, </a:t>
          </a:r>
          <a:r>
            <a:rPr lang="en-US" sz="1600" dirty="0" err="1"/>
            <a:t>meslek</a:t>
          </a:r>
          <a:r>
            <a:rPr lang="en-US" sz="1600" dirty="0"/>
            <a:t> </a:t>
          </a:r>
          <a:r>
            <a:rPr lang="en-US" sz="1600" dirty="0" err="1"/>
            <a:t>lisesi</a:t>
          </a:r>
          <a:r>
            <a:rPr lang="tr-TR" sz="1600" dirty="0"/>
            <a:t> </a:t>
          </a:r>
          <a:r>
            <a:rPr lang="en-US" sz="1600" dirty="0" err="1"/>
            <a:t>mezunları</a:t>
          </a:r>
          <a:r>
            <a:rPr lang="en-US" sz="1600" dirty="0"/>
            <a:t> 6 </a:t>
          </a:r>
          <a:r>
            <a:rPr lang="en-US" sz="1600" dirty="0" err="1"/>
            <a:t>yıl</a:t>
          </a:r>
          <a:r>
            <a:rPr lang="en-US" sz="1600" dirty="0"/>
            <a:t> </a:t>
          </a:r>
          <a:r>
            <a:rPr lang="en-US" sz="1600" dirty="0" err="1"/>
            <a:t>erteleyebilirler</a:t>
          </a:r>
          <a:r>
            <a:rPr lang="en-US" sz="1600" dirty="0"/>
            <a:t>.</a:t>
          </a:r>
        </a:p>
      </dgm:t>
    </dgm:pt>
    <dgm:pt modelId="{D3C61EA6-59D6-4934-81D7-FC87F747E431}" type="parTrans" cxnId="{C32C8FE5-9D25-46E6-AE0D-A22611C34D30}">
      <dgm:prSet/>
      <dgm:spPr/>
      <dgm:t>
        <a:bodyPr/>
        <a:lstStyle/>
        <a:p>
          <a:pPr algn="ctr"/>
          <a:endParaRPr lang="en-US" sz="1600"/>
        </a:p>
      </dgm:t>
    </dgm:pt>
    <dgm:pt modelId="{630D8D2F-B343-498C-AE4D-87F797E9C7AC}" type="sibTrans" cxnId="{C32C8FE5-9D25-46E6-AE0D-A22611C34D30}">
      <dgm:prSet custT="1"/>
      <dgm:spPr/>
      <dgm:t>
        <a:bodyPr/>
        <a:lstStyle/>
        <a:p>
          <a:pPr algn="ctr"/>
          <a:endParaRPr lang="en-US" sz="1600"/>
        </a:p>
      </dgm:t>
    </dgm:pt>
    <dgm:pt modelId="{57AA58FE-14FA-437E-86D2-39AEA95D6454}">
      <dgm:prSet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1600" dirty="0"/>
            <a:t>KOSGEB </a:t>
          </a:r>
          <a:r>
            <a:rPr lang="en-US" sz="1600" dirty="0" err="1"/>
            <a:t>ile</a:t>
          </a:r>
          <a:r>
            <a:rPr lang="en-US" sz="1600" dirty="0"/>
            <a:t> </a:t>
          </a:r>
          <a:r>
            <a:rPr lang="en-US" sz="1600" dirty="0" err="1"/>
            <a:t>yapılan</a:t>
          </a:r>
          <a:r>
            <a:rPr lang="en-US" sz="1600" dirty="0"/>
            <a:t> </a:t>
          </a:r>
          <a:r>
            <a:rPr lang="en-US" sz="1600" dirty="0" err="1"/>
            <a:t>protokol</a:t>
          </a:r>
          <a:r>
            <a:rPr lang="en-US" sz="1600" dirty="0"/>
            <a:t> </a:t>
          </a:r>
          <a:r>
            <a:rPr lang="en-US" sz="1600" dirty="0" err="1"/>
            <a:t>kapsamında</a:t>
          </a:r>
          <a:r>
            <a:rPr lang="en-US" sz="1600" dirty="0"/>
            <a:t> </a:t>
          </a:r>
          <a:r>
            <a:rPr lang="en-US" sz="1600" dirty="0" err="1"/>
            <a:t>kendi</a:t>
          </a:r>
          <a:r>
            <a:rPr lang="en-US" sz="1600" dirty="0"/>
            <a:t> </a:t>
          </a:r>
          <a:r>
            <a:rPr lang="en-US" sz="1600" dirty="0" err="1"/>
            <a:t>iş</a:t>
          </a:r>
          <a:r>
            <a:rPr lang="en-US" sz="1600" dirty="0"/>
            <a:t> </a:t>
          </a:r>
          <a:r>
            <a:rPr lang="en-US" sz="1600" dirty="0" err="1"/>
            <a:t>yerini</a:t>
          </a:r>
          <a:r>
            <a:rPr lang="en-US" sz="1600" dirty="0"/>
            <a:t> </a:t>
          </a:r>
          <a:r>
            <a:rPr lang="en-US" sz="1600" dirty="0" err="1"/>
            <a:t>açan</a:t>
          </a:r>
          <a:r>
            <a:rPr lang="en-US" sz="1600" dirty="0"/>
            <a:t> </a:t>
          </a:r>
          <a:r>
            <a:rPr lang="en-US" sz="1600" dirty="0" err="1"/>
            <a:t>mesleki</a:t>
          </a:r>
          <a:r>
            <a:rPr lang="en-US" sz="1600" dirty="0"/>
            <a:t> </a:t>
          </a:r>
          <a:r>
            <a:rPr lang="en-US" sz="1600" dirty="0" err="1"/>
            <a:t>eğitim</a:t>
          </a:r>
          <a:r>
            <a:rPr lang="en-US" sz="1600" dirty="0"/>
            <a:t> </a:t>
          </a:r>
          <a:r>
            <a:rPr lang="en-US" sz="1600" dirty="0" err="1"/>
            <a:t>mezunlarına</a:t>
          </a:r>
          <a:r>
            <a:rPr lang="tr-TR" sz="1600" dirty="0"/>
            <a:t> </a:t>
          </a:r>
          <a:r>
            <a:rPr lang="en-US" sz="1600" dirty="0"/>
            <a:t>KOSGEB </a:t>
          </a:r>
          <a:r>
            <a:rPr lang="en-US" sz="1600" dirty="0" err="1"/>
            <a:t>tarafından</a:t>
          </a:r>
          <a:r>
            <a:rPr lang="en-US" sz="1600" dirty="0"/>
            <a:t> </a:t>
          </a:r>
          <a:r>
            <a:rPr lang="tr-TR" sz="1600" dirty="0"/>
            <a:t> kuruluş desteği </a:t>
          </a:r>
          <a:r>
            <a:rPr lang="tr-TR" sz="1600" b="1" dirty="0"/>
            <a:t>65</a:t>
          </a:r>
          <a:r>
            <a:rPr lang="en-US" sz="1600" b="1" dirty="0"/>
            <a:t> bin TL </a:t>
          </a:r>
          <a:r>
            <a:rPr lang="en-US" sz="1600" b="1" dirty="0" err="1"/>
            <a:t>hibe</a:t>
          </a:r>
          <a:r>
            <a:rPr lang="en-US" sz="1600" b="1" dirty="0"/>
            <a:t> </a:t>
          </a:r>
          <a:r>
            <a:rPr lang="en-US" sz="1600" dirty="0" err="1"/>
            <a:t>verilmektedir</a:t>
          </a:r>
          <a:r>
            <a:rPr lang="en-US" sz="1600" dirty="0"/>
            <a:t>.</a:t>
          </a:r>
        </a:p>
      </dgm:t>
    </dgm:pt>
    <dgm:pt modelId="{185BB01C-6950-4602-9481-451155073708}" type="par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C5F34192-CB74-4287-86C0-3D9599B11997}" type="sibTrans" cxnId="{DC352D1F-EC9A-41A9-9DD9-2362327B1AC3}">
      <dgm:prSet/>
      <dgm:spPr/>
      <dgm:t>
        <a:bodyPr/>
        <a:lstStyle/>
        <a:p>
          <a:pPr algn="ctr"/>
          <a:endParaRPr lang="en-US" sz="1600"/>
        </a:p>
      </dgm:t>
    </dgm:pt>
    <dgm:pt modelId="{8CD76721-0280-4370-BADC-44E28DC5C538}" type="pres">
      <dgm:prSet presAssocID="{69296FCF-D88C-469C-9853-F46EF1CA6B7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C56D93E-F647-4C2B-ACCC-8B5FD9356C1D}" type="pres">
      <dgm:prSet presAssocID="{AB2D5E2E-33B0-4C70-8852-94D83F0063E4}" presName="node" presStyleLbl="node1" presStyleIdx="0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2C5754-4801-4943-A81C-D2A48A15B91B}" type="pres">
      <dgm:prSet presAssocID="{0DA52011-D1FD-4058-820F-0520AC8C97BD}" presName="sibTrans" presStyleLbl="sibTrans1D1" presStyleIdx="0" presStyleCnt="6"/>
      <dgm:spPr/>
      <dgm:t>
        <a:bodyPr/>
        <a:lstStyle/>
        <a:p>
          <a:endParaRPr lang="tr-TR"/>
        </a:p>
      </dgm:t>
    </dgm:pt>
    <dgm:pt modelId="{D3D99503-32C4-41CA-ACD8-7EC13E2BAF4C}" type="pres">
      <dgm:prSet presAssocID="{0DA52011-D1FD-4058-820F-0520AC8C97BD}" presName="connectorText" presStyleLbl="sibTrans1D1" presStyleIdx="0" presStyleCnt="6"/>
      <dgm:spPr/>
      <dgm:t>
        <a:bodyPr/>
        <a:lstStyle/>
        <a:p>
          <a:endParaRPr lang="tr-TR"/>
        </a:p>
      </dgm:t>
    </dgm:pt>
    <dgm:pt modelId="{E1DB35EF-2721-4A49-AA11-8BC8F9400768}" type="pres">
      <dgm:prSet presAssocID="{4D283E8F-CDD6-4DB2-9BFD-92088D0E590A}" presName="node" presStyleLbl="node1" presStyleIdx="1" presStyleCnt="7" custScaleY="139270" custLinFactNeighborX="-62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23F252-21EF-4F06-8690-5E22F5FB3122}" type="pres">
      <dgm:prSet presAssocID="{4F3B3177-90AF-4731-827C-B0C8EDE33BC8}" presName="sibTrans" presStyleLbl="sibTrans1D1" presStyleIdx="1" presStyleCnt="6"/>
      <dgm:spPr/>
      <dgm:t>
        <a:bodyPr/>
        <a:lstStyle/>
        <a:p>
          <a:endParaRPr lang="tr-TR"/>
        </a:p>
      </dgm:t>
    </dgm:pt>
    <dgm:pt modelId="{82AB7F77-683F-4933-8D13-4A8AFEA03DAC}" type="pres">
      <dgm:prSet presAssocID="{4F3B3177-90AF-4731-827C-B0C8EDE33BC8}" presName="connectorText" presStyleLbl="sibTrans1D1" presStyleIdx="1" presStyleCnt="6"/>
      <dgm:spPr/>
      <dgm:t>
        <a:bodyPr/>
        <a:lstStyle/>
        <a:p>
          <a:endParaRPr lang="tr-TR"/>
        </a:p>
      </dgm:t>
    </dgm:pt>
    <dgm:pt modelId="{17A38FD1-3F0D-449C-822E-7BC0FAE5BEFF}" type="pres">
      <dgm:prSet presAssocID="{0D5A75F5-9567-44F3-BB1C-1C585F7CFDA5}" presName="node" presStyleLbl="node1" presStyleIdx="2" presStyleCnt="7" custScaleY="139270" custLinFactNeighborX="-1275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D66E956-AFD2-4550-9789-1B8D9B033875}" type="pres">
      <dgm:prSet presAssocID="{553E7AC0-E30A-4358-9B77-1395090E83BB}" presName="sibTrans" presStyleLbl="sibTrans1D1" presStyleIdx="2" presStyleCnt="6"/>
      <dgm:spPr/>
      <dgm:t>
        <a:bodyPr/>
        <a:lstStyle/>
        <a:p>
          <a:endParaRPr lang="tr-TR"/>
        </a:p>
      </dgm:t>
    </dgm:pt>
    <dgm:pt modelId="{FC71098A-5AB8-4E66-A133-B8D1C6436AA3}" type="pres">
      <dgm:prSet presAssocID="{553E7AC0-E30A-4358-9B77-1395090E83BB}" presName="connectorText" presStyleLbl="sibTrans1D1" presStyleIdx="2" presStyleCnt="6"/>
      <dgm:spPr/>
      <dgm:t>
        <a:bodyPr/>
        <a:lstStyle/>
        <a:p>
          <a:endParaRPr lang="tr-TR"/>
        </a:p>
      </dgm:t>
    </dgm:pt>
    <dgm:pt modelId="{58490819-D99D-4D50-82D2-8A26343A3C3C}" type="pres">
      <dgm:prSet presAssocID="{9E9501A5-2872-40BE-AE63-10740A7C4F72}" presName="node" presStyleLbl="node1" presStyleIdx="3" presStyleCnt="7" custScaleX="198147" custScaleY="139270" custLinFactNeighborX="-1597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B61A13-2703-4A72-949D-46922945FCDE}" type="pres">
      <dgm:prSet presAssocID="{F81C680E-6969-44AB-A37E-46D08CF24BAA}" presName="sibTrans" presStyleLbl="sibTrans1D1" presStyleIdx="3" presStyleCnt="6"/>
      <dgm:spPr/>
      <dgm:t>
        <a:bodyPr/>
        <a:lstStyle/>
        <a:p>
          <a:endParaRPr lang="tr-TR"/>
        </a:p>
      </dgm:t>
    </dgm:pt>
    <dgm:pt modelId="{2590C168-E268-4D8C-B73F-ED05191E1F09}" type="pres">
      <dgm:prSet presAssocID="{F81C680E-6969-44AB-A37E-46D08CF24BAA}" presName="connectorText" presStyleLbl="sibTrans1D1" presStyleIdx="3" presStyleCnt="6"/>
      <dgm:spPr/>
      <dgm:t>
        <a:bodyPr/>
        <a:lstStyle/>
        <a:p>
          <a:endParaRPr lang="tr-TR"/>
        </a:p>
      </dgm:t>
    </dgm:pt>
    <dgm:pt modelId="{776D35E0-63C8-4D2B-9344-2044FC396AC8}" type="pres">
      <dgm:prSet presAssocID="{29D057C6-3BB5-4157-8025-4FB84EDE83B2}" presName="node" presStyleLbl="node1" presStyleIdx="4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02CA35-65C0-43D9-8F49-B6EEBEC83168}" type="pres">
      <dgm:prSet presAssocID="{0B7DED05-980D-487F-88CD-278C5003D8CC}" presName="sibTrans" presStyleLbl="sibTrans1D1" presStyleIdx="4" presStyleCnt="6"/>
      <dgm:spPr/>
      <dgm:t>
        <a:bodyPr/>
        <a:lstStyle/>
        <a:p>
          <a:endParaRPr lang="tr-TR"/>
        </a:p>
      </dgm:t>
    </dgm:pt>
    <dgm:pt modelId="{C31B7945-A889-4528-AB5F-BF7DB1CF7ACF}" type="pres">
      <dgm:prSet presAssocID="{0B7DED05-980D-487F-88CD-278C5003D8CC}" presName="connectorText" presStyleLbl="sibTrans1D1" presStyleIdx="4" presStyleCnt="6"/>
      <dgm:spPr/>
      <dgm:t>
        <a:bodyPr/>
        <a:lstStyle/>
        <a:p>
          <a:endParaRPr lang="tr-TR"/>
        </a:p>
      </dgm:t>
    </dgm:pt>
    <dgm:pt modelId="{946E303F-1852-4F7C-AD4F-C97951514BE6}" type="pres">
      <dgm:prSet presAssocID="{D3AF07A0-A204-4438-B1EC-6140BDD40D27}" presName="node" presStyleLbl="node1" presStyleIdx="5" presStyleCnt="7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2CEDAF-6B56-4956-BEA5-2B2FAF25C0B1}" type="pres">
      <dgm:prSet presAssocID="{630D8D2F-B343-498C-AE4D-87F797E9C7AC}" presName="sibTrans" presStyleLbl="sibTrans1D1" presStyleIdx="5" presStyleCnt="6"/>
      <dgm:spPr/>
      <dgm:t>
        <a:bodyPr/>
        <a:lstStyle/>
        <a:p>
          <a:endParaRPr lang="tr-TR"/>
        </a:p>
      </dgm:t>
    </dgm:pt>
    <dgm:pt modelId="{091D8F9C-9C12-4EBA-82CF-22633B451DBE}" type="pres">
      <dgm:prSet presAssocID="{630D8D2F-B343-498C-AE4D-87F797E9C7AC}" presName="connectorText" presStyleLbl="sibTrans1D1" presStyleIdx="5" presStyleCnt="6"/>
      <dgm:spPr/>
      <dgm:t>
        <a:bodyPr/>
        <a:lstStyle/>
        <a:p>
          <a:endParaRPr lang="tr-TR"/>
        </a:p>
      </dgm:t>
    </dgm:pt>
    <dgm:pt modelId="{5A154C5D-F550-4CBC-9289-0C2268EFCE17}" type="pres">
      <dgm:prSet presAssocID="{57AA58FE-14FA-437E-86D2-39AEA95D6454}" presName="node" presStyleLbl="node1" presStyleIdx="6" presStyleCnt="7" custScaleX="141561" custScaleY="13927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696E5F-D44E-4A1C-9A70-17A8A0C30CA3}" srcId="{69296FCF-D88C-469C-9853-F46EF1CA6B77}" destId="{4D283E8F-CDD6-4DB2-9BFD-92088D0E590A}" srcOrd="1" destOrd="0" parTransId="{70385010-B4F1-4939-852D-1E2ED12607E3}" sibTransId="{4F3B3177-90AF-4731-827C-B0C8EDE33BC8}"/>
    <dgm:cxn modelId="{8812392D-A905-4479-A4DA-A4417B71C930}" type="presOf" srcId="{553E7AC0-E30A-4358-9B77-1395090E83BB}" destId="{2D66E956-AFD2-4550-9789-1B8D9B033875}" srcOrd="0" destOrd="0" presId="urn:microsoft.com/office/officeart/2016/7/layout/RepeatingBendingProcessNew"/>
    <dgm:cxn modelId="{958528B1-021F-4C15-BCE4-A584F76ED97B}" type="presOf" srcId="{0B7DED05-980D-487F-88CD-278C5003D8CC}" destId="{C31B7945-A889-4528-AB5F-BF7DB1CF7ACF}" srcOrd="1" destOrd="0" presId="urn:microsoft.com/office/officeart/2016/7/layout/RepeatingBendingProcessNew"/>
    <dgm:cxn modelId="{13845407-1700-4717-A203-C559B8E10E2F}" srcId="{69296FCF-D88C-469C-9853-F46EF1CA6B77}" destId="{9E9501A5-2872-40BE-AE63-10740A7C4F72}" srcOrd="3" destOrd="0" parTransId="{867E70D0-BF37-4552-9CFB-03E7C87C0EAE}" sibTransId="{F81C680E-6969-44AB-A37E-46D08CF24BAA}"/>
    <dgm:cxn modelId="{E11F9B0D-C852-40D7-9234-94620C7BFB7F}" type="presOf" srcId="{0DA52011-D1FD-4058-820F-0520AC8C97BD}" destId="{D3D99503-32C4-41CA-ACD8-7EC13E2BAF4C}" srcOrd="1" destOrd="0" presId="urn:microsoft.com/office/officeart/2016/7/layout/RepeatingBendingProcessNew"/>
    <dgm:cxn modelId="{5E6AE74A-8C6A-420C-A485-72992DD28C17}" srcId="{69296FCF-D88C-469C-9853-F46EF1CA6B77}" destId="{AB2D5E2E-33B0-4C70-8852-94D83F0063E4}" srcOrd="0" destOrd="0" parTransId="{BA2AF168-6EF9-4BBB-9B3B-A0550DC2EAB8}" sibTransId="{0DA52011-D1FD-4058-820F-0520AC8C97BD}"/>
    <dgm:cxn modelId="{391C6250-7CE1-4996-BB5B-AC6707FFD07C}" type="presOf" srcId="{630D8D2F-B343-498C-AE4D-87F797E9C7AC}" destId="{091D8F9C-9C12-4EBA-82CF-22633B451DBE}" srcOrd="1" destOrd="0" presId="urn:microsoft.com/office/officeart/2016/7/layout/RepeatingBendingProcessNew"/>
    <dgm:cxn modelId="{5B1015B1-4437-4DCC-B9BF-033421D14150}" type="presOf" srcId="{0B7DED05-980D-487F-88CD-278C5003D8CC}" destId="{8602CA35-65C0-43D9-8F49-B6EEBEC83168}" srcOrd="0" destOrd="0" presId="urn:microsoft.com/office/officeart/2016/7/layout/RepeatingBendingProcessNew"/>
    <dgm:cxn modelId="{8EF12C24-A859-4548-A0CC-558EE79F2DB0}" type="presOf" srcId="{9E9501A5-2872-40BE-AE63-10740A7C4F72}" destId="{58490819-D99D-4D50-82D2-8A26343A3C3C}" srcOrd="0" destOrd="0" presId="urn:microsoft.com/office/officeart/2016/7/layout/RepeatingBendingProcessNew"/>
    <dgm:cxn modelId="{D6E47621-0A72-454D-9A94-362812506DDF}" srcId="{69296FCF-D88C-469C-9853-F46EF1CA6B77}" destId="{0D5A75F5-9567-44F3-BB1C-1C585F7CFDA5}" srcOrd="2" destOrd="0" parTransId="{C68BBD0C-F4BB-44AD-9034-E12506300AAF}" sibTransId="{553E7AC0-E30A-4358-9B77-1395090E83BB}"/>
    <dgm:cxn modelId="{3850DA57-FF27-4D4B-8D26-0CA4D6524324}" type="presOf" srcId="{630D8D2F-B343-498C-AE4D-87F797E9C7AC}" destId="{822CEDAF-6B56-4956-BEA5-2B2FAF25C0B1}" srcOrd="0" destOrd="0" presId="urn:microsoft.com/office/officeart/2016/7/layout/RepeatingBendingProcessNew"/>
    <dgm:cxn modelId="{1AC2BDFC-177A-45EF-88F0-0523BFAA3F6A}" type="presOf" srcId="{0D5A75F5-9567-44F3-BB1C-1C585F7CFDA5}" destId="{17A38FD1-3F0D-449C-822E-7BC0FAE5BEFF}" srcOrd="0" destOrd="0" presId="urn:microsoft.com/office/officeart/2016/7/layout/RepeatingBendingProcessNew"/>
    <dgm:cxn modelId="{E33BA413-0D5A-4808-88FB-4107389C0A85}" type="presOf" srcId="{AB2D5E2E-33B0-4C70-8852-94D83F0063E4}" destId="{BC56D93E-F647-4C2B-ACCC-8B5FD9356C1D}" srcOrd="0" destOrd="0" presId="urn:microsoft.com/office/officeart/2016/7/layout/RepeatingBendingProcessNew"/>
    <dgm:cxn modelId="{83F74BBC-1706-4F73-93DF-233BA26FA98C}" type="presOf" srcId="{69296FCF-D88C-469C-9853-F46EF1CA6B77}" destId="{8CD76721-0280-4370-BADC-44E28DC5C538}" srcOrd="0" destOrd="0" presId="urn:microsoft.com/office/officeart/2016/7/layout/RepeatingBendingProcessNew"/>
    <dgm:cxn modelId="{03BB6DE3-C45F-482A-BF2E-3AD3D17484D1}" type="presOf" srcId="{F81C680E-6969-44AB-A37E-46D08CF24BAA}" destId="{2590C168-E268-4D8C-B73F-ED05191E1F09}" srcOrd="1" destOrd="0" presId="urn:microsoft.com/office/officeart/2016/7/layout/RepeatingBendingProcessNew"/>
    <dgm:cxn modelId="{39C9CB29-6DA3-41FF-A80B-5BEDA3FC61EA}" type="presOf" srcId="{29D057C6-3BB5-4157-8025-4FB84EDE83B2}" destId="{776D35E0-63C8-4D2B-9344-2044FC396AC8}" srcOrd="0" destOrd="0" presId="urn:microsoft.com/office/officeart/2016/7/layout/RepeatingBendingProcessNew"/>
    <dgm:cxn modelId="{DC352D1F-EC9A-41A9-9DD9-2362327B1AC3}" srcId="{69296FCF-D88C-469C-9853-F46EF1CA6B77}" destId="{57AA58FE-14FA-437E-86D2-39AEA95D6454}" srcOrd="6" destOrd="0" parTransId="{185BB01C-6950-4602-9481-451155073708}" sibTransId="{C5F34192-CB74-4287-86C0-3D9599B11997}"/>
    <dgm:cxn modelId="{3F04A051-DE64-4FD8-BFCC-6C615E928633}" type="presOf" srcId="{D3AF07A0-A204-4438-B1EC-6140BDD40D27}" destId="{946E303F-1852-4F7C-AD4F-C97951514BE6}" srcOrd="0" destOrd="0" presId="urn:microsoft.com/office/officeart/2016/7/layout/RepeatingBendingProcessNew"/>
    <dgm:cxn modelId="{B861F921-1077-4362-8E9C-992F9DDE0E92}" type="presOf" srcId="{4F3B3177-90AF-4731-827C-B0C8EDE33BC8}" destId="{82AB7F77-683F-4933-8D13-4A8AFEA03DAC}" srcOrd="1" destOrd="0" presId="urn:microsoft.com/office/officeart/2016/7/layout/RepeatingBendingProcessNew"/>
    <dgm:cxn modelId="{30B93BD2-E13B-4804-827D-1066CE613C95}" type="presOf" srcId="{4F3B3177-90AF-4731-827C-B0C8EDE33BC8}" destId="{B323F252-21EF-4F06-8690-5E22F5FB3122}" srcOrd="0" destOrd="0" presId="urn:microsoft.com/office/officeart/2016/7/layout/RepeatingBendingProcessNew"/>
    <dgm:cxn modelId="{539D6A94-725F-4D0C-B743-886B95756459}" type="presOf" srcId="{0DA52011-D1FD-4058-820F-0520AC8C97BD}" destId="{792C5754-4801-4943-A81C-D2A48A15B91B}" srcOrd="0" destOrd="0" presId="urn:microsoft.com/office/officeart/2016/7/layout/RepeatingBendingProcessNew"/>
    <dgm:cxn modelId="{196C4C3A-F0F4-4E92-9CCF-C0C834D71555}" type="presOf" srcId="{4D283E8F-CDD6-4DB2-9BFD-92088D0E590A}" destId="{E1DB35EF-2721-4A49-AA11-8BC8F9400768}" srcOrd="0" destOrd="0" presId="urn:microsoft.com/office/officeart/2016/7/layout/RepeatingBendingProcessNew"/>
    <dgm:cxn modelId="{A77872EC-8549-44A3-A253-99B1701DC3BA}" srcId="{69296FCF-D88C-469C-9853-F46EF1CA6B77}" destId="{29D057C6-3BB5-4157-8025-4FB84EDE83B2}" srcOrd="4" destOrd="0" parTransId="{65B79800-5767-486A-8B73-DA1BA1E13BE3}" sibTransId="{0B7DED05-980D-487F-88CD-278C5003D8CC}"/>
    <dgm:cxn modelId="{395D36C0-A430-4341-8D30-326BE680FD80}" type="presOf" srcId="{553E7AC0-E30A-4358-9B77-1395090E83BB}" destId="{FC71098A-5AB8-4E66-A133-B8D1C6436AA3}" srcOrd="1" destOrd="0" presId="urn:microsoft.com/office/officeart/2016/7/layout/RepeatingBendingProcessNew"/>
    <dgm:cxn modelId="{DCD150D2-E5C9-41B3-9A8C-01D69A2D32F8}" type="presOf" srcId="{57AA58FE-14FA-437E-86D2-39AEA95D6454}" destId="{5A154C5D-F550-4CBC-9289-0C2268EFCE17}" srcOrd="0" destOrd="0" presId="urn:microsoft.com/office/officeart/2016/7/layout/RepeatingBendingProcessNew"/>
    <dgm:cxn modelId="{277FF445-9FC3-4587-B649-1AF68920A0F8}" type="presOf" srcId="{F81C680E-6969-44AB-A37E-46D08CF24BAA}" destId="{5BB61A13-2703-4A72-949D-46922945FCDE}" srcOrd="0" destOrd="0" presId="urn:microsoft.com/office/officeart/2016/7/layout/RepeatingBendingProcessNew"/>
    <dgm:cxn modelId="{C32C8FE5-9D25-46E6-AE0D-A22611C34D30}" srcId="{69296FCF-D88C-469C-9853-F46EF1CA6B77}" destId="{D3AF07A0-A204-4438-B1EC-6140BDD40D27}" srcOrd="5" destOrd="0" parTransId="{D3C61EA6-59D6-4934-81D7-FC87F747E431}" sibTransId="{630D8D2F-B343-498C-AE4D-87F797E9C7AC}"/>
    <dgm:cxn modelId="{A02B31A0-FC58-473A-9763-2126D4B6A63A}" type="presParOf" srcId="{8CD76721-0280-4370-BADC-44E28DC5C538}" destId="{BC56D93E-F647-4C2B-ACCC-8B5FD9356C1D}" srcOrd="0" destOrd="0" presId="urn:microsoft.com/office/officeart/2016/7/layout/RepeatingBendingProcessNew"/>
    <dgm:cxn modelId="{0E963455-9C35-4A91-815F-7C05121FE398}" type="presParOf" srcId="{8CD76721-0280-4370-BADC-44E28DC5C538}" destId="{792C5754-4801-4943-A81C-D2A48A15B91B}" srcOrd="1" destOrd="0" presId="urn:microsoft.com/office/officeart/2016/7/layout/RepeatingBendingProcessNew"/>
    <dgm:cxn modelId="{AD1D5030-20A1-4545-A7D4-E59C42AFFF39}" type="presParOf" srcId="{792C5754-4801-4943-A81C-D2A48A15B91B}" destId="{D3D99503-32C4-41CA-ACD8-7EC13E2BAF4C}" srcOrd="0" destOrd="0" presId="urn:microsoft.com/office/officeart/2016/7/layout/RepeatingBendingProcessNew"/>
    <dgm:cxn modelId="{8B9CA275-A179-4CD3-B82F-0962AEC3C6FC}" type="presParOf" srcId="{8CD76721-0280-4370-BADC-44E28DC5C538}" destId="{E1DB35EF-2721-4A49-AA11-8BC8F9400768}" srcOrd="2" destOrd="0" presId="urn:microsoft.com/office/officeart/2016/7/layout/RepeatingBendingProcessNew"/>
    <dgm:cxn modelId="{F7F8A42C-C0D0-4776-9A05-DD82C3551756}" type="presParOf" srcId="{8CD76721-0280-4370-BADC-44E28DC5C538}" destId="{B323F252-21EF-4F06-8690-5E22F5FB3122}" srcOrd="3" destOrd="0" presId="urn:microsoft.com/office/officeart/2016/7/layout/RepeatingBendingProcessNew"/>
    <dgm:cxn modelId="{63B6FF6E-0E6A-4457-9E8D-A1F4F9D47C9B}" type="presParOf" srcId="{B323F252-21EF-4F06-8690-5E22F5FB3122}" destId="{82AB7F77-683F-4933-8D13-4A8AFEA03DAC}" srcOrd="0" destOrd="0" presId="urn:microsoft.com/office/officeart/2016/7/layout/RepeatingBendingProcessNew"/>
    <dgm:cxn modelId="{03C701E5-A8E8-45AE-9094-0B736E046EE1}" type="presParOf" srcId="{8CD76721-0280-4370-BADC-44E28DC5C538}" destId="{17A38FD1-3F0D-449C-822E-7BC0FAE5BEFF}" srcOrd="4" destOrd="0" presId="urn:microsoft.com/office/officeart/2016/7/layout/RepeatingBendingProcessNew"/>
    <dgm:cxn modelId="{9F92F6B7-14F0-49F4-AA2A-819959360BB9}" type="presParOf" srcId="{8CD76721-0280-4370-BADC-44E28DC5C538}" destId="{2D66E956-AFD2-4550-9789-1B8D9B033875}" srcOrd="5" destOrd="0" presId="urn:microsoft.com/office/officeart/2016/7/layout/RepeatingBendingProcessNew"/>
    <dgm:cxn modelId="{03F1DA68-E374-4645-8B79-891658DD6DEE}" type="presParOf" srcId="{2D66E956-AFD2-4550-9789-1B8D9B033875}" destId="{FC71098A-5AB8-4E66-A133-B8D1C6436AA3}" srcOrd="0" destOrd="0" presId="urn:microsoft.com/office/officeart/2016/7/layout/RepeatingBendingProcessNew"/>
    <dgm:cxn modelId="{25DDC5F3-0ECD-4C80-B275-C2665DBC1F93}" type="presParOf" srcId="{8CD76721-0280-4370-BADC-44E28DC5C538}" destId="{58490819-D99D-4D50-82D2-8A26343A3C3C}" srcOrd="6" destOrd="0" presId="urn:microsoft.com/office/officeart/2016/7/layout/RepeatingBendingProcessNew"/>
    <dgm:cxn modelId="{ECE83F3D-2138-427E-BF73-5F855F837E63}" type="presParOf" srcId="{8CD76721-0280-4370-BADC-44E28DC5C538}" destId="{5BB61A13-2703-4A72-949D-46922945FCDE}" srcOrd="7" destOrd="0" presId="urn:microsoft.com/office/officeart/2016/7/layout/RepeatingBendingProcessNew"/>
    <dgm:cxn modelId="{1B5AAB68-7A8B-4472-8871-8C6FBC87428E}" type="presParOf" srcId="{5BB61A13-2703-4A72-949D-46922945FCDE}" destId="{2590C168-E268-4D8C-B73F-ED05191E1F09}" srcOrd="0" destOrd="0" presId="urn:microsoft.com/office/officeart/2016/7/layout/RepeatingBendingProcessNew"/>
    <dgm:cxn modelId="{5E6261CF-8A0A-4F25-9B6A-DE4AD61DDAE7}" type="presParOf" srcId="{8CD76721-0280-4370-BADC-44E28DC5C538}" destId="{776D35E0-63C8-4D2B-9344-2044FC396AC8}" srcOrd="8" destOrd="0" presId="urn:microsoft.com/office/officeart/2016/7/layout/RepeatingBendingProcessNew"/>
    <dgm:cxn modelId="{493131C1-AC5A-4EA7-80A7-74846204C91D}" type="presParOf" srcId="{8CD76721-0280-4370-BADC-44E28DC5C538}" destId="{8602CA35-65C0-43D9-8F49-B6EEBEC83168}" srcOrd="9" destOrd="0" presId="urn:microsoft.com/office/officeart/2016/7/layout/RepeatingBendingProcessNew"/>
    <dgm:cxn modelId="{273140F0-054D-4253-8AB3-071D9830EDAA}" type="presParOf" srcId="{8602CA35-65C0-43D9-8F49-B6EEBEC83168}" destId="{C31B7945-A889-4528-AB5F-BF7DB1CF7ACF}" srcOrd="0" destOrd="0" presId="urn:microsoft.com/office/officeart/2016/7/layout/RepeatingBendingProcessNew"/>
    <dgm:cxn modelId="{E0359260-BC60-4F11-918D-41C698D9C14D}" type="presParOf" srcId="{8CD76721-0280-4370-BADC-44E28DC5C538}" destId="{946E303F-1852-4F7C-AD4F-C97951514BE6}" srcOrd="10" destOrd="0" presId="urn:microsoft.com/office/officeart/2016/7/layout/RepeatingBendingProcessNew"/>
    <dgm:cxn modelId="{19AAF037-C88B-410F-AE7A-CEC305E78FCE}" type="presParOf" srcId="{8CD76721-0280-4370-BADC-44E28DC5C538}" destId="{822CEDAF-6B56-4956-BEA5-2B2FAF25C0B1}" srcOrd="11" destOrd="0" presId="urn:microsoft.com/office/officeart/2016/7/layout/RepeatingBendingProcessNew"/>
    <dgm:cxn modelId="{81BEAE26-1E38-4C7C-B0F7-BA2EAB2AF293}" type="presParOf" srcId="{822CEDAF-6B56-4956-BEA5-2B2FAF25C0B1}" destId="{091D8F9C-9C12-4EBA-82CF-22633B451DBE}" srcOrd="0" destOrd="0" presId="urn:microsoft.com/office/officeart/2016/7/layout/RepeatingBendingProcessNew"/>
    <dgm:cxn modelId="{274CD6D7-C03B-4417-AC1D-FD3E8464A054}" type="presParOf" srcId="{8CD76721-0280-4370-BADC-44E28DC5C538}" destId="{5A154C5D-F550-4CBC-9289-0C2268EFCE17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57D3F-CE8D-488C-945C-B515FEE3F19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78681D-C5C8-4815-BE2A-6FD91EB59076}">
      <dgm:prSet/>
      <dgm:spPr>
        <a:solidFill>
          <a:srgbClr val="C00000"/>
        </a:solidFill>
      </dgm:spPr>
      <dgm:t>
        <a:bodyPr/>
        <a:lstStyle/>
        <a:p>
          <a:r>
            <a:rPr lang="tr-TR" b="1" dirty="0" smtClean="0"/>
            <a:t>Konuklu </a:t>
          </a:r>
          <a:r>
            <a:rPr lang="en-US" b="1" dirty="0" err="1" smtClean="0"/>
            <a:t>Mesleki</a:t>
          </a:r>
          <a:r>
            <a:rPr lang="en-US" b="1" dirty="0" smtClean="0"/>
            <a:t> </a:t>
          </a:r>
          <a:r>
            <a:rPr lang="en-US" b="1" dirty="0" err="1"/>
            <a:t>ve</a:t>
          </a:r>
          <a:r>
            <a:rPr lang="en-US" b="1" dirty="0"/>
            <a:t> Teknik Anadolu </a:t>
          </a:r>
          <a:r>
            <a:rPr lang="en-US" b="1" dirty="0" err="1"/>
            <a:t>Lisesi</a:t>
          </a:r>
          <a:endParaRPr lang="en-US" dirty="0"/>
        </a:p>
      </dgm:t>
    </dgm:pt>
    <dgm:pt modelId="{A6ABEC1E-B843-490A-9BE9-6151734D78AE}" type="parTrans" cxnId="{7334FE2A-A4C6-4F0F-AA09-185E999339FA}">
      <dgm:prSet/>
      <dgm:spPr/>
      <dgm:t>
        <a:bodyPr/>
        <a:lstStyle/>
        <a:p>
          <a:endParaRPr lang="en-US"/>
        </a:p>
      </dgm:t>
    </dgm:pt>
    <dgm:pt modelId="{A32F2002-2647-4E3D-A03E-05B1E060E519}" type="sibTrans" cxnId="{7334FE2A-A4C6-4F0F-AA09-185E999339FA}">
      <dgm:prSet/>
      <dgm:spPr/>
      <dgm:t>
        <a:bodyPr/>
        <a:lstStyle/>
        <a:p>
          <a:endParaRPr lang="en-US"/>
        </a:p>
      </dgm:t>
    </dgm:pt>
    <dgm:pt modelId="{5E3AB1BC-5E8C-47B0-AD20-A35EDE553036}">
      <dgm:prSet/>
      <dgm:spPr/>
      <dgm:t>
        <a:bodyPr/>
        <a:lstStyle/>
        <a:p>
          <a:r>
            <a:rPr lang="tr-TR" b="1" dirty="0" smtClean="0"/>
            <a:t>https://konuklumtal.meb.k12.tr</a:t>
          </a:r>
          <a:endParaRPr lang="en-US" dirty="0"/>
        </a:p>
      </dgm:t>
    </dgm:pt>
    <dgm:pt modelId="{7D004CB1-9687-4BF7-984A-1FEB4190E1E5}" type="parTrans" cxnId="{26323E89-DAC1-4EE1-947D-E7B9612781E4}">
      <dgm:prSet/>
      <dgm:spPr/>
      <dgm:t>
        <a:bodyPr/>
        <a:lstStyle/>
        <a:p>
          <a:endParaRPr lang="en-US"/>
        </a:p>
      </dgm:t>
    </dgm:pt>
    <dgm:pt modelId="{D499D0DA-490E-4DE4-AD19-A283B9222FB1}" type="sibTrans" cxnId="{26323E89-DAC1-4EE1-947D-E7B9612781E4}">
      <dgm:prSet/>
      <dgm:spPr/>
      <dgm:t>
        <a:bodyPr/>
        <a:lstStyle/>
        <a:p>
          <a:endParaRPr lang="en-US"/>
        </a:p>
      </dgm:t>
    </dgm:pt>
    <dgm:pt modelId="{4C1B1573-9587-4241-9366-D7B3FA04F1FD}">
      <dgm:prSet/>
      <dgm:spPr/>
      <dgm:t>
        <a:bodyPr/>
        <a:lstStyle/>
        <a:p>
          <a:r>
            <a:rPr lang="tr-TR" b="1" dirty="0" smtClean="0"/>
            <a:t>771122@meb.k12.tr</a:t>
          </a:r>
          <a:endParaRPr lang="en-US" dirty="0"/>
        </a:p>
      </dgm:t>
    </dgm:pt>
    <dgm:pt modelId="{A653F57F-BDE3-41AC-A2B0-9AE766AF8183}" type="parTrans" cxnId="{7A6A6404-0B13-4859-AA75-625DBC9D3FC4}">
      <dgm:prSet/>
      <dgm:spPr/>
      <dgm:t>
        <a:bodyPr/>
        <a:lstStyle/>
        <a:p>
          <a:endParaRPr lang="en-US"/>
        </a:p>
      </dgm:t>
    </dgm:pt>
    <dgm:pt modelId="{7490D030-3352-4995-A6D8-2252DE5F78DB}" type="sibTrans" cxnId="{7A6A6404-0B13-4859-AA75-625DBC9D3FC4}">
      <dgm:prSet/>
      <dgm:spPr/>
      <dgm:t>
        <a:bodyPr/>
        <a:lstStyle/>
        <a:p>
          <a:endParaRPr lang="en-US"/>
        </a:p>
      </dgm:t>
    </dgm:pt>
    <dgm:pt modelId="{FD82C84E-127C-48BE-A500-73818725261C}" type="pres">
      <dgm:prSet presAssocID="{B1957D3F-CE8D-488C-945C-B515FEE3F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F3F386F-56F6-46C6-94EE-040AA51687A7}" type="pres">
      <dgm:prSet presAssocID="{3678681D-C5C8-4815-BE2A-6FD91EB59076}" presName="parentLin" presStyleCnt="0"/>
      <dgm:spPr/>
    </dgm:pt>
    <dgm:pt modelId="{4DFB1C41-D5D5-49BA-B7EF-92FAC3C6623A}" type="pres">
      <dgm:prSet presAssocID="{3678681D-C5C8-4815-BE2A-6FD91EB59076}" presName="parentLeftMargin" presStyleLbl="node1" presStyleIdx="0" presStyleCnt="1"/>
      <dgm:spPr/>
      <dgm:t>
        <a:bodyPr/>
        <a:lstStyle/>
        <a:p>
          <a:endParaRPr lang="tr-TR"/>
        </a:p>
      </dgm:t>
    </dgm:pt>
    <dgm:pt modelId="{CD6D768A-CFC7-4832-915E-F73C2B73B0F2}" type="pres">
      <dgm:prSet presAssocID="{3678681D-C5C8-4815-BE2A-6FD91EB5907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47D72-C5F9-4214-887F-42E2A35EADE8}" type="pres">
      <dgm:prSet presAssocID="{3678681D-C5C8-4815-BE2A-6FD91EB59076}" presName="negativeSpace" presStyleCnt="0"/>
      <dgm:spPr/>
    </dgm:pt>
    <dgm:pt modelId="{E4B50FCE-E66E-4BBD-9A6D-139F0470D45E}" type="pres">
      <dgm:prSet presAssocID="{3678681D-C5C8-4815-BE2A-6FD91EB59076}" presName="childText" presStyleLbl="conFgAcc1" presStyleIdx="0" presStyleCnt="1" custScaleX="80328" custLinFactNeighborX="412" custLinFactNeighborY="-97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7BCF502-B6B2-4C7A-8B6B-804560A76A39}" type="presOf" srcId="{5E3AB1BC-5E8C-47B0-AD20-A35EDE553036}" destId="{E4B50FCE-E66E-4BBD-9A6D-139F0470D45E}" srcOrd="0" destOrd="0" presId="urn:microsoft.com/office/officeart/2005/8/layout/list1"/>
    <dgm:cxn modelId="{87D25CAB-F194-4B77-BEEC-CD32D383B685}" type="presOf" srcId="{3678681D-C5C8-4815-BE2A-6FD91EB59076}" destId="{4DFB1C41-D5D5-49BA-B7EF-92FAC3C6623A}" srcOrd="0" destOrd="0" presId="urn:microsoft.com/office/officeart/2005/8/layout/list1"/>
    <dgm:cxn modelId="{26323E89-DAC1-4EE1-947D-E7B9612781E4}" srcId="{3678681D-C5C8-4815-BE2A-6FD91EB59076}" destId="{5E3AB1BC-5E8C-47B0-AD20-A35EDE553036}" srcOrd="0" destOrd="0" parTransId="{7D004CB1-9687-4BF7-984A-1FEB4190E1E5}" sibTransId="{D499D0DA-490E-4DE4-AD19-A283B9222FB1}"/>
    <dgm:cxn modelId="{7334FE2A-A4C6-4F0F-AA09-185E999339FA}" srcId="{B1957D3F-CE8D-488C-945C-B515FEE3F19B}" destId="{3678681D-C5C8-4815-BE2A-6FD91EB59076}" srcOrd="0" destOrd="0" parTransId="{A6ABEC1E-B843-490A-9BE9-6151734D78AE}" sibTransId="{A32F2002-2647-4E3D-A03E-05B1E060E519}"/>
    <dgm:cxn modelId="{CED0FD60-0E16-48C4-8147-01E5A7FF85D8}" type="presOf" srcId="{3678681D-C5C8-4815-BE2A-6FD91EB59076}" destId="{CD6D768A-CFC7-4832-915E-F73C2B73B0F2}" srcOrd="1" destOrd="0" presId="urn:microsoft.com/office/officeart/2005/8/layout/list1"/>
    <dgm:cxn modelId="{8F67C81D-4D8F-418D-BE59-684404FE574A}" type="presOf" srcId="{4C1B1573-9587-4241-9366-D7B3FA04F1FD}" destId="{E4B50FCE-E66E-4BBD-9A6D-139F0470D45E}" srcOrd="0" destOrd="1" presId="urn:microsoft.com/office/officeart/2005/8/layout/list1"/>
    <dgm:cxn modelId="{D9B3BF47-6CBC-4AE5-81F0-7A497303DDD9}" type="presOf" srcId="{B1957D3F-CE8D-488C-945C-B515FEE3F19B}" destId="{FD82C84E-127C-48BE-A500-73818725261C}" srcOrd="0" destOrd="0" presId="urn:microsoft.com/office/officeart/2005/8/layout/list1"/>
    <dgm:cxn modelId="{7A6A6404-0B13-4859-AA75-625DBC9D3FC4}" srcId="{3678681D-C5C8-4815-BE2A-6FD91EB59076}" destId="{4C1B1573-9587-4241-9366-D7B3FA04F1FD}" srcOrd="1" destOrd="0" parTransId="{A653F57F-BDE3-41AC-A2B0-9AE766AF8183}" sibTransId="{7490D030-3352-4995-A6D8-2252DE5F78DB}"/>
    <dgm:cxn modelId="{94915E79-4E4A-4924-A025-EE85AABB496E}" type="presParOf" srcId="{FD82C84E-127C-48BE-A500-73818725261C}" destId="{9F3F386F-56F6-46C6-94EE-040AA51687A7}" srcOrd="0" destOrd="0" presId="urn:microsoft.com/office/officeart/2005/8/layout/list1"/>
    <dgm:cxn modelId="{E0D7C99D-5EE8-47D2-A5E6-00C45FD0ABAD}" type="presParOf" srcId="{9F3F386F-56F6-46C6-94EE-040AA51687A7}" destId="{4DFB1C41-D5D5-49BA-B7EF-92FAC3C6623A}" srcOrd="0" destOrd="0" presId="urn:microsoft.com/office/officeart/2005/8/layout/list1"/>
    <dgm:cxn modelId="{D0AD6891-8CF2-4488-8226-9F4920BCA084}" type="presParOf" srcId="{9F3F386F-56F6-46C6-94EE-040AA51687A7}" destId="{CD6D768A-CFC7-4832-915E-F73C2B73B0F2}" srcOrd="1" destOrd="0" presId="urn:microsoft.com/office/officeart/2005/8/layout/list1"/>
    <dgm:cxn modelId="{B6E7C149-8DC6-40ED-8774-0161695DD346}" type="presParOf" srcId="{FD82C84E-127C-48BE-A500-73818725261C}" destId="{ED247D72-C5F9-4214-887F-42E2A35EADE8}" srcOrd="1" destOrd="0" presId="urn:microsoft.com/office/officeart/2005/8/layout/list1"/>
    <dgm:cxn modelId="{523A7860-B912-4CE0-B911-461BA433CB4D}" type="presParOf" srcId="{FD82C84E-127C-48BE-A500-73818725261C}" destId="{E4B50FCE-E66E-4BBD-9A6D-139F0470D45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F988A-BE0F-4932-B683-C6F7A9B43938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FEB9B-269C-4EB9-8406-F0D76A1FBFC8}">
      <dsp:nvSpPr>
        <dsp:cNvPr id="0" name=""/>
        <dsp:cNvSpPr/>
      </dsp:nvSpPr>
      <dsp:spPr>
        <a:xfrm>
          <a:off x="0" y="0"/>
          <a:ext cx="1022731" cy="10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Eğitim Merkezi</a:t>
          </a:r>
        </a:p>
      </dsp:txBody>
      <dsp:txXfrm>
        <a:off x="0" y="0"/>
        <a:ext cx="1022731" cy="1080000"/>
      </dsp:txXfrm>
    </dsp:sp>
    <dsp:sp modelId="{0E924BD3-550E-459C-BAEB-0197191875B2}">
      <dsp:nvSpPr>
        <dsp:cNvPr id="0" name=""/>
        <dsp:cNvSpPr/>
      </dsp:nvSpPr>
      <dsp:spPr>
        <a:xfrm>
          <a:off x="1099435" y="49042"/>
          <a:ext cx="4014219" cy="980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</a:p>
      </dsp:txBody>
      <dsp:txXfrm>
        <a:off x="1099435" y="49042"/>
        <a:ext cx="4014219" cy="980859"/>
      </dsp:txXfrm>
    </dsp:sp>
    <dsp:sp modelId="{2C0539E7-9787-4802-85AF-619506D2A838}">
      <dsp:nvSpPr>
        <dsp:cNvPr id="0" name=""/>
        <dsp:cNvSpPr/>
      </dsp:nvSpPr>
      <dsp:spPr>
        <a:xfrm>
          <a:off x="1022731" y="1029902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8D7F3-1C9A-49EA-9D25-B00220AD7D4C}">
      <dsp:nvSpPr>
        <dsp:cNvPr id="0" name=""/>
        <dsp:cNvSpPr/>
      </dsp:nvSpPr>
      <dsp:spPr>
        <a:xfrm>
          <a:off x="0" y="0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1570B-A752-4D2A-A052-4AF3C23D02D6}">
      <dsp:nvSpPr>
        <dsp:cNvPr id="0" name=""/>
        <dsp:cNvSpPr/>
      </dsp:nvSpPr>
      <dsp:spPr>
        <a:xfrm>
          <a:off x="0" y="0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Mesleki ve Teknik Anadolu Lisesi</a:t>
          </a:r>
          <a:endParaRPr lang="en-US" sz="1700" b="1" kern="1200" dirty="0"/>
        </a:p>
      </dsp:txBody>
      <dsp:txXfrm>
        <a:off x="0" y="0"/>
        <a:ext cx="1022731" cy="1867535"/>
      </dsp:txXfrm>
    </dsp:sp>
    <dsp:sp modelId="{1FFA5E3F-3C19-44C9-9D32-1F80356CAC60}">
      <dsp:nvSpPr>
        <dsp:cNvPr id="0" name=""/>
        <dsp:cNvSpPr/>
      </dsp:nvSpPr>
      <dsp:spPr>
        <a:xfrm>
          <a:off x="1099435" y="2918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Meslek Programı</a:t>
          </a:r>
          <a:endParaRPr lang="en-US" sz="2000" kern="1200"/>
        </a:p>
      </dsp:txBody>
      <dsp:txXfrm>
        <a:off x="1099435" y="29180"/>
        <a:ext cx="4014219" cy="583604"/>
      </dsp:txXfrm>
    </dsp:sp>
    <dsp:sp modelId="{2D9A6B75-F87B-448E-8017-85ADDB4780EC}">
      <dsp:nvSpPr>
        <dsp:cNvPr id="0" name=""/>
        <dsp:cNvSpPr/>
      </dsp:nvSpPr>
      <dsp:spPr>
        <a:xfrm>
          <a:off x="1022731" y="6127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9071E9-4ED0-40D2-81D9-A2FE0A58C734}">
      <dsp:nvSpPr>
        <dsp:cNvPr id="0" name=""/>
        <dsp:cNvSpPr/>
      </dsp:nvSpPr>
      <dsp:spPr>
        <a:xfrm>
          <a:off x="1099435" y="641965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Teknik Programı</a:t>
          </a:r>
          <a:endParaRPr lang="en-US" sz="2000" kern="1200"/>
        </a:p>
      </dsp:txBody>
      <dsp:txXfrm>
        <a:off x="1099435" y="641965"/>
        <a:ext cx="4014219" cy="583604"/>
      </dsp:txXfrm>
    </dsp:sp>
    <dsp:sp modelId="{135C97D3-B3A6-4097-AD8C-B8E69C794A24}">
      <dsp:nvSpPr>
        <dsp:cNvPr id="0" name=""/>
        <dsp:cNvSpPr/>
      </dsp:nvSpPr>
      <dsp:spPr>
        <a:xfrm>
          <a:off x="1022731" y="122556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CEE731-33C1-4DD8-8950-BD5CC0F4DBD8}">
      <dsp:nvSpPr>
        <dsp:cNvPr id="0" name=""/>
        <dsp:cNvSpPr/>
      </dsp:nvSpPr>
      <dsp:spPr>
        <a:xfrm>
          <a:off x="1099435" y="1254750"/>
          <a:ext cx="4014219" cy="5836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Ustalık Programı</a:t>
          </a:r>
          <a:endParaRPr lang="en-US" sz="2000" kern="1200" dirty="0"/>
        </a:p>
      </dsp:txBody>
      <dsp:txXfrm>
        <a:off x="1099435" y="1254750"/>
        <a:ext cx="4014219" cy="583604"/>
      </dsp:txXfrm>
    </dsp:sp>
    <dsp:sp modelId="{01FD90A0-C5F5-4CB0-ADE7-BAC6ABBAC5D9}">
      <dsp:nvSpPr>
        <dsp:cNvPr id="0" name=""/>
        <dsp:cNvSpPr/>
      </dsp:nvSpPr>
      <dsp:spPr>
        <a:xfrm>
          <a:off x="1022731" y="183835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5A2AA-E254-43FD-A623-C82E8D489042}">
      <dsp:nvSpPr>
        <dsp:cNvPr id="0" name=""/>
        <dsp:cNvSpPr/>
      </dsp:nvSpPr>
      <dsp:spPr>
        <a:xfrm>
          <a:off x="0" y="1867535"/>
          <a:ext cx="51136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86DCD-DBB0-412D-AD30-DB9BE08C3C9F}">
      <dsp:nvSpPr>
        <dsp:cNvPr id="0" name=""/>
        <dsp:cNvSpPr/>
      </dsp:nvSpPr>
      <dsp:spPr>
        <a:xfrm>
          <a:off x="0" y="1867535"/>
          <a:ext cx="1022731" cy="1867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b="1" kern="1200" dirty="0"/>
            <a:t>Çok Programlı Anadolu Lisesi</a:t>
          </a:r>
          <a:endParaRPr lang="en-US" sz="1700" b="1" kern="1200" dirty="0"/>
        </a:p>
      </dsp:txBody>
      <dsp:txXfrm>
        <a:off x="0" y="1867535"/>
        <a:ext cx="1022731" cy="1867535"/>
      </dsp:txXfrm>
    </dsp:sp>
    <dsp:sp modelId="{B7BFBF5C-CDEF-4F6A-A614-10200328E4F2}">
      <dsp:nvSpPr>
        <dsp:cNvPr id="0" name=""/>
        <dsp:cNvSpPr/>
      </dsp:nvSpPr>
      <dsp:spPr>
        <a:xfrm>
          <a:off x="1099435" y="188948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Mesleki ve Teknik Anadolu Lisesi</a:t>
          </a:r>
          <a:endParaRPr lang="en-US" sz="2000" kern="1200"/>
        </a:p>
      </dsp:txBody>
      <dsp:txXfrm>
        <a:off x="1099435" y="1889488"/>
        <a:ext cx="4014219" cy="439071"/>
      </dsp:txXfrm>
    </dsp:sp>
    <dsp:sp modelId="{62EB7D36-0906-4A5D-9D07-A0CD4AA4B086}">
      <dsp:nvSpPr>
        <dsp:cNvPr id="0" name=""/>
        <dsp:cNvSpPr/>
      </dsp:nvSpPr>
      <dsp:spPr>
        <a:xfrm>
          <a:off x="1022731" y="232855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A897A-2038-477C-A5C4-0E91A50BDA6C}">
      <dsp:nvSpPr>
        <dsp:cNvPr id="0" name=""/>
        <dsp:cNvSpPr/>
      </dsp:nvSpPr>
      <dsp:spPr>
        <a:xfrm>
          <a:off x="1099435" y="235051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Lisesi</a:t>
          </a:r>
          <a:endParaRPr lang="en-US" sz="2000" kern="1200"/>
        </a:p>
      </dsp:txBody>
      <dsp:txXfrm>
        <a:off x="1099435" y="2350513"/>
        <a:ext cx="4014219" cy="439071"/>
      </dsp:txXfrm>
    </dsp:sp>
    <dsp:sp modelId="{879D250A-053D-47CF-9040-2654C2AE566E}">
      <dsp:nvSpPr>
        <dsp:cNvPr id="0" name=""/>
        <dsp:cNvSpPr/>
      </dsp:nvSpPr>
      <dsp:spPr>
        <a:xfrm>
          <a:off x="1022731" y="278958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ADDF46-0C64-4EC7-BE5E-4EB15D1507F6}">
      <dsp:nvSpPr>
        <dsp:cNvPr id="0" name=""/>
        <dsp:cNvSpPr/>
      </dsp:nvSpPr>
      <dsp:spPr>
        <a:xfrm>
          <a:off x="1099435" y="2811538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Anadolu İmam-Hatip Lisesi</a:t>
          </a:r>
          <a:endParaRPr lang="en-US" sz="2000" kern="1200"/>
        </a:p>
      </dsp:txBody>
      <dsp:txXfrm>
        <a:off x="1099435" y="2811538"/>
        <a:ext cx="4014219" cy="439071"/>
      </dsp:txXfrm>
    </dsp:sp>
    <dsp:sp modelId="{89883A47-9455-4F54-A6B7-35E31BE66303}">
      <dsp:nvSpPr>
        <dsp:cNvPr id="0" name=""/>
        <dsp:cNvSpPr/>
      </dsp:nvSpPr>
      <dsp:spPr>
        <a:xfrm>
          <a:off x="1022731" y="3250609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21265-8905-49E5-9955-AE9C599CEF54}">
      <dsp:nvSpPr>
        <dsp:cNvPr id="0" name=""/>
        <dsp:cNvSpPr/>
      </dsp:nvSpPr>
      <dsp:spPr>
        <a:xfrm>
          <a:off x="1099435" y="3272563"/>
          <a:ext cx="4014219" cy="439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/>
            <a:t>Ustalık Programı</a:t>
          </a:r>
          <a:endParaRPr lang="en-US" sz="2000" kern="1200"/>
        </a:p>
      </dsp:txBody>
      <dsp:txXfrm>
        <a:off x="1099435" y="3272563"/>
        <a:ext cx="4014219" cy="439071"/>
      </dsp:txXfrm>
    </dsp:sp>
    <dsp:sp modelId="{CDEE1F33-20FA-4810-A083-79E308617618}">
      <dsp:nvSpPr>
        <dsp:cNvPr id="0" name=""/>
        <dsp:cNvSpPr/>
      </dsp:nvSpPr>
      <dsp:spPr>
        <a:xfrm>
          <a:off x="1022731" y="3711634"/>
          <a:ext cx="409092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936A7-76BC-4EAF-BC77-1F9B256CB369}">
      <dsp:nvSpPr>
        <dsp:cNvPr id="0" name=""/>
        <dsp:cNvSpPr/>
      </dsp:nvSpPr>
      <dsp:spPr>
        <a:xfrm>
          <a:off x="7207" y="140132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2A99EC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2A99EC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2A99EC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8. Sınıf	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7128" y="1441244"/>
        <a:ext cx="2646196" cy="1283177"/>
      </dsp:txXfrm>
    </dsp:sp>
    <dsp:sp modelId="{B40CACAF-5D02-4E42-9A00-2107B9771FFD}">
      <dsp:nvSpPr>
        <dsp:cNvPr id="0" name=""/>
        <dsp:cNvSpPr/>
      </dsp:nvSpPr>
      <dsp:spPr>
        <a:xfrm rot="18770822">
          <a:off x="2476728" y="1470246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21802" y="1497161"/>
        <a:ext cx="0" cy="0"/>
      </dsp:txXfrm>
    </dsp:sp>
    <dsp:sp modelId="{CFC9F212-0618-4EA6-9AD4-DB5D51E56CF7}">
      <dsp:nvSpPr>
        <dsp:cNvPr id="0" name=""/>
        <dsp:cNvSpPr/>
      </dsp:nvSpPr>
      <dsp:spPr>
        <a:xfrm>
          <a:off x="3823660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Merkezi sınav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5640"/>
        <a:ext cx="2646196" cy="1283177"/>
      </dsp:txXfrm>
    </dsp:sp>
    <dsp:sp modelId="{076866B8-8C0E-4C0F-B5B7-9A34A27E2322}">
      <dsp:nvSpPr>
        <dsp:cNvPr id="0" name=""/>
        <dsp:cNvSpPr/>
      </dsp:nvSpPr>
      <dsp:spPr>
        <a:xfrm>
          <a:off x="6549699" y="882444"/>
          <a:ext cx="1090415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090415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67646" y="879969"/>
        <a:ext cx="0" cy="0"/>
      </dsp:txXfrm>
    </dsp:sp>
    <dsp:sp modelId="{FAE274D9-F0D7-495C-8B0C-EC8E2EB5264E}">
      <dsp:nvSpPr>
        <dsp:cNvPr id="0" name=""/>
        <dsp:cNvSpPr/>
      </dsp:nvSpPr>
      <dsp:spPr>
        <a:xfrm>
          <a:off x="7640114" y="225719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teknik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265640"/>
        <a:ext cx="2646196" cy="1283177"/>
      </dsp:txXfrm>
    </dsp:sp>
    <dsp:sp modelId="{D15441CE-FF78-46FF-9AC2-0003898D3D44}">
      <dsp:nvSpPr>
        <dsp:cNvPr id="0" name=""/>
        <dsp:cNvSpPr/>
      </dsp:nvSpPr>
      <dsp:spPr>
        <a:xfrm rot="2829178">
          <a:off x="2476728" y="2645850"/>
          <a:ext cx="1603449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603449" y="24785"/>
              </a:lnTo>
            </a:path>
          </a:pathLst>
        </a:custGeom>
        <a:noFill/>
        <a:ln w="25400" cap="flat" cmpd="sng" algn="ctr">
          <a:solidFill>
            <a:srgbClr val="DADAD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3280582" y="2613985"/>
        <a:ext cx="0" cy="0"/>
      </dsp:txXfrm>
    </dsp:sp>
    <dsp:sp modelId="{CED97FE7-2414-454E-8ACF-457884326C7E}">
      <dsp:nvSpPr>
        <dsp:cNvPr id="0" name=""/>
        <dsp:cNvSpPr/>
      </dsp:nvSpPr>
      <dsp:spPr>
        <a:xfrm>
          <a:off x="3823660" y="2576927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ADADA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ADADA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ADADA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0000"/>
              </a:solidFill>
              <a:latin typeface="Arial"/>
              <a:ea typeface="+mn-ea"/>
              <a:cs typeface="+mn-cs"/>
            </a:rPr>
            <a:t>Mahalli Yerleştirme</a:t>
          </a:r>
          <a:endParaRPr lang="tr-TR" sz="3100" kern="1200" dirty="0">
            <a:solidFill>
              <a:srgbClr val="FF0000"/>
            </a:solidFill>
            <a:latin typeface="Arial"/>
            <a:ea typeface="+mn-ea"/>
            <a:cs typeface="+mn-cs"/>
          </a:endParaRPr>
        </a:p>
      </dsp:txBody>
      <dsp:txXfrm>
        <a:off x="3863581" y="2616848"/>
        <a:ext cx="2646196" cy="1283177"/>
      </dsp:txXfrm>
    </dsp:sp>
    <dsp:sp modelId="{64B84292-4E59-45ED-882C-1896324085AD}">
      <dsp:nvSpPr>
        <dsp:cNvPr id="0" name=""/>
        <dsp:cNvSpPr/>
      </dsp:nvSpPr>
      <dsp:spPr>
        <a:xfrm rot="19457599">
          <a:off x="6423481" y="2841784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48053" y="2858902"/>
        <a:ext cx="0" cy="0"/>
      </dsp:txXfrm>
    </dsp:sp>
    <dsp:sp modelId="{A6AD5D28-13C2-4C61-B69E-957127C0C2C2}">
      <dsp:nvSpPr>
        <dsp:cNvPr id="0" name=""/>
        <dsp:cNvSpPr/>
      </dsp:nvSpPr>
      <dsp:spPr>
        <a:xfrm>
          <a:off x="7640114" y="1793191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Anadolu meslek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1833112"/>
        <a:ext cx="2646196" cy="1283177"/>
      </dsp:txXfrm>
    </dsp:sp>
    <dsp:sp modelId="{8EDBEAB9-4869-48AC-BF3F-CD66020464C8}">
      <dsp:nvSpPr>
        <dsp:cNvPr id="0" name=""/>
        <dsp:cNvSpPr/>
      </dsp:nvSpPr>
      <dsp:spPr>
        <a:xfrm rot="2142401">
          <a:off x="6423481" y="3625520"/>
          <a:ext cx="1342850" cy="49570"/>
        </a:xfrm>
        <a:custGeom>
          <a:avLst/>
          <a:gdLst/>
          <a:ahLst/>
          <a:cxnLst/>
          <a:rect l="0" t="0" r="0" b="0"/>
          <a:pathLst>
            <a:path>
              <a:moveTo>
                <a:pt x="0" y="24785"/>
              </a:moveTo>
              <a:lnTo>
                <a:pt x="1342850" y="24785"/>
              </a:lnTo>
            </a:path>
          </a:pathLst>
        </a:custGeom>
        <a:noFill/>
        <a:ln w="25400" cap="flat" cmpd="sng" algn="ctr">
          <a:solidFill>
            <a:srgbClr val="DBCAA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500" kern="1200">
            <a:solidFill>
              <a:srgbClr val="152A83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>
        <a:off x="7087239" y="3603452"/>
        <a:ext cx="0" cy="0"/>
      </dsp:txXfrm>
    </dsp:sp>
    <dsp:sp modelId="{14C71B0E-2B3D-46F9-BEDA-23501E5F81B0}">
      <dsp:nvSpPr>
        <dsp:cNvPr id="0" name=""/>
        <dsp:cNvSpPr/>
      </dsp:nvSpPr>
      <dsp:spPr>
        <a:xfrm>
          <a:off x="7640114" y="3360663"/>
          <a:ext cx="2726038" cy="136301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BCAA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DBCAA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DBCAA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Mesleki eğitim merkezi programı</a:t>
          </a:r>
          <a:endParaRPr lang="tr-TR" sz="31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7680035" y="3400584"/>
        <a:ext cx="2646196" cy="12831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C5754-4801-4943-A81C-D2A48A15B91B}">
      <dsp:nvSpPr>
        <dsp:cNvPr id="0" name=""/>
        <dsp:cNvSpPr/>
      </dsp:nvSpPr>
      <dsp:spPr>
        <a:xfrm>
          <a:off x="2105882" y="1336001"/>
          <a:ext cx="32129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2129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257732" y="1379304"/>
        <a:ext cx="17594" cy="4834"/>
      </dsp:txXfrm>
    </dsp:sp>
    <dsp:sp modelId="{BC56D93E-F647-4C2B-ACCC-8B5FD9356C1D}">
      <dsp:nvSpPr>
        <dsp:cNvPr id="0" name=""/>
        <dsp:cNvSpPr/>
      </dsp:nvSpPr>
      <dsp:spPr>
        <a:xfrm>
          <a:off x="7566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görülen</a:t>
          </a:r>
          <a:r>
            <a:rPr lang="en-US" sz="1600" kern="1200" dirty="0"/>
            <a:t> </a:t>
          </a:r>
          <a:r>
            <a:rPr lang="en-US" sz="1600" kern="1200" dirty="0" err="1"/>
            <a:t>alan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dalda</a:t>
          </a:r>
          <a:r>
            <a:rPr lang="en-US" sz="1600" kern="1200" dirty="0"/>
            <a:t> </a:t>
          </a:r>
          <a:r>
            <a:rPr lang="en-US" sz="1600" b="1" kern="1200" dirty="0"/>
            <a:t>Diploma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b="1" kern="1200" dirty="0" err="1"/>
            <a:t>İş</a:t>
          </a:r>
          <a:r>
            <a:rPr lang="en-US" sz="1600" b="1" kern="1200" dirty="0"/>
            <a:t> </a:t>
          </a:r>
          <a:r>
            <a:rPr lang="en-US" sz="1600" b="1" kern="1200" dirty="0" err="1"/>
            <a:t>Yeri</a:t>
          </a:r>
          <a:r>
            <a:rPr lang="en-US" sz="1600" b="1" kern="1200" dirty="0"/>
            <a:t> </a:t>
          </a:r>
          <a:r>
            <a:rPr lang="en-US" sz="1600" b="1" kern="1200" dirty="0" err="1"/>
            <a:t>Açma</a:t>
          </a:r>
          <a:r>
            <a:rPr lang="en-US" sz="1600" b="1" kern="1200" dirty="0"/>
            <a:t> </a:t>
          </a:r>
          <a:r>
            <a:rPr lang="en-US" sz="1600" b="1" kern="1200" dirty="0" err="1"/>
            <a:t>Belgesi</a:t>
          </a:r>
          <a:r>
            <a:rPr lang="en-US" sz="1600" b="1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7566" y="504272"/>
        <a:ext cx="2100116" cy="1754898"/>
      </dsp:txXfrm>
    </dsp:sp>
    <dsp:sp modelId="{B323F252-21EF-4F06-8690-5E22F5FB3122}">
      <dsp:nvSpPr>
        <dsp:cNvPr id="0" name=""/>
        <dsp:cNvSpPr/>
      </dsp:nvSpPr>
      <dsp:spPr>
        <a:xfrm>
          <a:off x="4557893" y="1336001"/>
          <a:ext cx="31560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15604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707040" y="1379304"/>
        <a:ext cx="17310" cy="4834"/>
      </dsp:txXfrm>
    </dsp:sp>
    <dsp:sp modelId="{E1DB35EF-2721-4A49-AA11-8BC8F9400768}">
      <dsp:nvSpPr>
        <dsp:cNvPr id="0" name=""/>
        <dsp:cNvSpPr/>
      </dsp:nvSpPr>
      <dsp:spPr>
        <a:xfrm>
          <a:off x="2459577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3795 </a:t>
          </a:r>
          <a:r>
            <a:rPr lang="en-US" sz="1600" kern="1200" dirty="0" err="1"/>
            <a:t>sayılı</a:t>
          </a:r>
          <a:r>
            <a:rPr lang="en-US" sz="1600" kern="1200" dirty="0"/>
            <a:t> </a:t>
          </a:r>
          <a:r>
            <a:rPr lang="en-US" sz="1600" kern="1200" dirty="0" err="1"/>
            <a:t>Kanuna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hayatında</a:t>
          </a:r>
          <a:r>
            <a:rPr lang="tr-TR" sz="1600" kern="1200" dirty="0"/>
            <a:t> </a:t>
          </a:r>
          <a:r>
            <a:rPr lang="en-US" sz="1600" b="1" kern="1200" dirty="0" err="1"/>
            <a:t>Teknisyen</a:t>
          </a:r>
          <a:r>
            <a:rPr lang="en-US" sz="1600" b="1" kern="1200" dirty="0"/>
            <a:t> </a:t>
          </a:r>
          <a:r>
            <a:rPr lang="en-US" sz="1600" kern="1200" dirty="0" err="1"/>
            <a:t>unvanı</a:t>
          </a:r>
          <a:r>
            <a:rPr lang="en-US" sz="1600" kern="1200" dirty="0"/>
            <a:t>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çalışırlar</a:t>
          </a:r>
          <a:r>
            <a:rPr lang="en-US" sz="1600" kern="1200" dirty="0"/>
            <a:t>.</a:t>
          </a:r>
        </a:p>
      </dsp:txBody>
      <dsp:txXfrm>
        <a:off x="2459577" y="504272"/>
        <a:ext cx="2100116" cy="1754898"/>
      </dsp:txXfrm>
    </dsp:sp>
    <dsp:sp modelId="{2D66E956-AFD2-4550-9789-1B8D9B033875}">
      <dsp:nvSpPr>
        <dsp:cNvPr id="0" name=""/>
        <dsp:cNvSpPr/>
      </dsp:nvSpPr>
      <dsp:spPr>
        <a:xfrm>
          <a:off x="7004214" y="1336001"/>
          <a:ext cx="384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84949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7186300" y="1379304"/>
        <a:ext cx="20777" cy="4834"/>
      </dsp:txXfrm>
    </dsp:sp>
    <dsp:sp modelId="{17A38FD1-3F0D-449C-822E-7BC0FAE5BEFF}">
      <dsp:nvSpPr>
        <dsp:cNvPr id="0" name=""/>
        <dsp:cNvSpPr/>
      </dsp:nvSpPr>
      <dsp:spPr>
        <a:xfrm>
          <a:off x="4905898" y="504272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Aldığı</a:t>
          </a:r>
          <a:r>
            <a:rPr lang="en-US" sz="1600" kern="1200" dirty="0"/>
            <a:t> </a:t>
          </a:r>
          <a:r>
            <a:rPr lang="en-US" sz="1600" kern="1200" dirty="0" err="1"/>
            <a:t>dersleri</a:t>
          </a:r>
          <a:r>
            <a:rPr lang="en-US" sz="1600" kern="1200" dirty="0"/>
            <a:t> </a:t>
          </a:r>
          <a:r>
            <a:rPr lang="en-US" sz="1600" kern="1200" dirty="0" err="1"/>
            <a:t>gösteren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</a:t>
          </a:r>
          <a:r>
            <a:rPr lang="en-US" sz="1600" kern="1200" dirty="0" err="1"/>
            <a:t>tüm</a:t>
          </a:r>
          <a:r>
            <a:rPr lang="en-US" sz="1600" kern="1200" dirty="0"/>
            <a:t> </a:t>
          </a:r>
          <a:r>
            <a:rPr lang="en-US" sz="1600" kern="1200" dirty="0" err="1"/>
            <a:t>Avrupa'da</a:t>
          </a:r>
          <a:r>
            <a:rPr lang="en-US" sz="1600" kern="1200" dirty="0"/>
            <a:t> </a:t>
          </a:r>
          <a:r>
            <a:rPr lang="en-US" sz="1600" kern="1200" dirty="0" err="1"/>
            <a:t>geçerliliği</a:t>
          </a:r>
          <a:r>
            <a:rPr lang="en-US" sz="1600" kern="1200" dirty="0"/>
            <a:t> </a:t>
          </a:r>
          <a:r>
            <a:rPr lang="en-US" sz="1600" kern="1200" dirty="0" err="1"/>
            <a:t>olan</a:t>
          </a:r>
          <a:r>
            <a:rPr lang="tr-TR" sz="1600" kern="1200" dirty="0"/>
            <a:t> </a:t>
          </a:r>
          <a:r>
            <a:rPr lang="en-US" sz="1600" b="1" kern="1200" dirty="0"/>
            <a:t>EUROPASS </a:t>
          </a:r>
          <a:r>
            <a:rPr lang="en-US" sz="1600" kern="1200" dirty="0" err="1"/>
            <a:t>belgesi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</a:t>
          </a:r>
        </a:p>
      </dsp:txBody>
      <dsp:txXfrm>
        <a:off x="4905898" y="504272"/>
        <a:ext cx="2100116" cy="1754898"/>
      </dsp:txXfrm>
    </dsp:sp>
    <dsp:sp modelId="{5BB61A13-2703-4A72-949D-46922945FCDE}">
      <dsp:nvSpPr>
        <dsp:cNvPr id="0" name=""/>
        <dsp:cNvSpPr/>
      </dsp:nvSpPr>
      <dsp:spPr>
        <a:xfrm>
          <a:off x="1057624" y="2257371"/>
          <a:ext cx="8444598" cy="452426"/>
        </a:xfrm>
        <a:custGeom>
          <a:avLst/>
          <a:gdLst/>
          <a:ahLst/>
          <a:cxnLst/>
          <a:rect l="0" t="0" r="0" b="0"/>
          <a:pathLst>
            <a:path>
              <a:moveTo>
                <a:pt x="8444598" y="0"/>
              </a:moveTo>
              <a:lnTo>
                <a:pt x="8444598" y="243313"/>
              </a:lnTo>
              <a:lnTo>
                <a:pt x="0" y="243313"/>
              </a:lnTo>
              <a:lnTo>
                <a:pt x="0" y="452426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068463" y="2481167"/>
        <a:ext cx="422920" cy="4834"/>
      </dsp:txXfrm>
    </dsp:sp>
    <dsp:sp modelId="{58490819-D99D-4D50-82D2-8A26343A3C3C}">
      <dsp:nvSpPr>
        <dsp:cNvPr id="0" name=""/>
        <dsp:cNvSpPr/>
      </dsp:nvSpPr>
      <dsp:spPr>
        <a:xfrm>
          <a:off x="7421564" y="504272"/>
          <a:ext cx="41613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K</a:t>
          </a:r>
          <a:r>
            <a:rPr lang="en-US" sz="1600" kern="1200" dirty="0" err="1"/>
            <a:t>endi</a:t>
          </a:r>
          <a:r>
            <a:rPr lang="en-US" sz="1600" kern="1200" dirty="0"/>
            <a:t>  </a:t>
          </a:r>
          <a:r>
            <a:rPr lang="en-US" sz="1600" kern="1200" dirty="0" err="1"/>
            <a:t>alanının</a:t>
          </a:r>
          <a:r>
            <a:rPr lang="en-US" sz="1600" kern="1200" dirty="0"/>
            <a:t>  </a:t>
          </a:r>
          <a:r>
            <a:rPr lang="en-US" sz="1600" kern="1200" dirty="0" err="1"/>
            <a:t>devamı</a:t>
          </a:r>
          <a:r>
            <a:rPr lang="en-US" sz="1600" kern="1200" dirty="0"/>
            <a:t>  </a:t>
          </a:r>
          <a:r>
            <a:rPr lang="en-US" sz="1600" kern="1200" dirty="0" err="1"/>
            <a:t>niteliğindeki</a:t>
          </a:r>
          <a:r>
            <a:rPr lang="en-US" sz="1600" kern="1200" dirty="0"/>
            <a:t>; </a:t>
          </a:r>
          <a:r>
            <a:rPr lang="en-US" sz="1600" kern="1200" dirty="0" err="1"/>
            <a:t>yükseköğretim</a:t>
          </a:r>
          <a:r>
            <a:rPr lang="en-US" sz="1600" kern="1200" dirty="0"/>
            <a:t> </a:t>
          </a:r>
          <a:r>
            <a:rPr lang="en-US" sz="1600" kern="1200" dirty="0" err="1"/>
            <a:t>programlarını</a:t>
          </a:r>
          <a:r>
            <a:rPr lang="en-US" sz="1600" kern="1200" dirty="0"/>
            <a:t> </a:t>
          </a:r>
          <a:r>
            <a:rPr lang="en-US" sz="1600" kern="1200" dirty="0" err="1"/>
            <a:t>tercih</a:t>
          </a:r>
          <a:r>
            <a:rPr lang="en-US" sz="1600" kern="1200" dirty="0"/>
            <a:t> </a:t>
          </a:r>
          <a:r>
            <a:rPr lang="en-US" sz="1600" kern="1200" dirty="0" err="1"/>
            <a:t>etmeleri</a:t>
          </a:r>
          <a:r>
            <a:rPr lang="en-US" sz="1600" kern="1200" dirty="0"/>
            <a:t> </a:t>
          </a:r>
          <a:r>
            <a:rPr lang="en-US" sz="1600" kern="1200" dirty="0" err="1"/>
            <a:t>durumunda</a:t>
          </a:r>
          <a:r>
            <a:rPr lang="en-US" sz="1600" kern="1200" dirty="0"/>
            <a:t> ek </a:t>
          </a:r>
          <a:r>
            <a:rPr lang="en-US" sz="1600" kern="1200" dirty="0" err="1"/>
            <a:t>puan</a:t>
          </a:r>
          <a:r>
            <a:rPr lang="en-US" sz="1600" kern="1200" dirty="0"/>
            <a:t> </a:t>
          </a:r>
          <a:r>
            <a:rPr lang="en-US" sz="1600" kern="1200" dirty="0" err="1"/>
            <a:t>verilir</a:t>
          </a:r>
          <a:r>
            <a:rPr lang="en-US" sz="1600" kern="1200" dirty="0"/>
            <a:t>.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ve</a:t>
          </a:r>
          <a:r>
            <a:rPr lang="en-US" sz="1600" kern="1200" dirty="0"/>
            <a:t> Teknik </a:t>
          </a:r>
          <a:r>
            <a:rPr lang="en-US" sz="1600" kern="1200" dirty="0" err="1"/>
            <a:t>Liselere</a:t>
          </a:r>
          <a:r>
            <a:rPr lang="en-US" sz="1600" kern="1200" dirty="0"/>
            <a:t> </a:t>
          </a:r>
          <a:r>
            <a:rPr lang="en-US" sz="1600" kern="1200" dirty="0" err="1"/>
            <a:t>ayrılan</a:t>
          </a:r>
          <a:r>
            <a:rPr lang="en-US" sz="1600" kern="1200" dirty="0"/>
            <a:t> </a:t>
          </a:r>
          <a:r>
            <a:rPr lang="tr-TR" sz="1600" kern="1200" dirty="0"/>
            <a:t>(M.T.O.K) </a:t>
          </a:r>
          <a:r>
            <a:rPr lang="en-US" sz="1600" kern="1200" dirty="0" err="1"/>
            <a:t>kontenjanlardan</a:t>
          </a:r>
          <a:r>
            <a:rPr lang="en-US" sz="1600" kern="1200" dirty="0"/>
            <a:t> </a:t>
          </a:r>
          <a:r>
            <a:rPr lang="en-US" sz="1600" kern="1200" dirty="0" err="1"/>
            <a:t>yararlanarak</a:t>
          </a:r>
          <a:r>
            <a:rPr lang="en-US" sz="1600" kern="1200" dirty="0"/>
            <a:t> </a:t>
          </a:r>
          <a:r>
            <a:rPr lang="en-US" sz="1600" kern="1200" dirty="0" err="1"/>
            <a:t>genel</a:t>
          </a:r>
          <a:r>
            <a:rPr lang="en-US" sz="1600" kern="1200" dirty="0"/>
            <a:t> </a:t>
          </a:r>
          <a:r>
            <a:rPr lang="en-US" sz="1600" kern="1200" dirty="0" err="1"/>
            <a:t>lise</a:t>
          </a:r>
          <a:r>
            <a:rPr lang="en-US" sz="1600" kern="1200" dirty="0"/>
            <a:t> </a:t>
          </a:r>
          <a:r>
            <a:rPr lang="en-US" sz="1600" kern="1200" dirty="0" err="1"/>
            <a:t>öğrencilerine</a:t>
          </a:r>
          <a:r>
            <a:rPr lang="en-US" sz="1600" kern="1200" dirty="0"/>
            <a:t> </a:t>
          </a:r>
          <a:r>
            <a:rPr lang="en-US" sz="1600" kern="1200" dirty="0" err="1"/>
            <a:t>göre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az</a:t>
          </a:r>
          <a:r>
            <a:rPr lang="en-US" sz="1600" kern="1200" dirty="0"/>
            <a:t> net </a:t>
          </a:r>
          <a:r>
            <a:rPr lang="en-US" sz="1600" kern="1200" dirty="0" err="1"/>
            <a:t>sayısıyla</a:t>
          </a:r>
          <a:r>
            <a:rPr lang="en-US" sz="1600" kern="1200" dirty="0"/>
            <a:t> </a:t>
          </a:r>
          <a:r>
            <a:rPr lang="en-US" sz="1600" kern="1200" dirty="0" err="1"/>
            <a:t>bu</a:t>
          </a:r>
          <a:r>
            <a:rPr lang="en-US" sz="1600" kern="1200" dirty="0"/>
            <a:t> </a:t>
          </a:r>
          <a:r>
            <a:rPr lang="en-US" sz="1600" kern="1200" dirty="0" err="1"/>
            <a:t>bölümlere</a:t>
          </a:r>
          <a:r>
            <a:rPr lang="en-US" sz="1600" kern="1200" dirty="0"/>
            <a:t> </a:t>
          </a:r>
          <a:r>
            <a:rPr lang="en-US" sz="1600" kern="1200" dirty="0" err="1"/>
            <a:t>girebilirler</a:t>
          </a:r>
          <a:r>
            <a:rPr lang="en-US" sz="1600" kern="1200" dirty="0"/>
            <a:t>.</a:t>
          </a:r>
        </a:p>
      </dsp:txBody>
      <dsp:txXfrm>
        <a:off x="7421564" y="504272"/>
        <a:ext cx="4161316" cy="1754898"/>
      </dsp:txXfrm>
    </dsp:sp>
    <dsp:sp modelId="{8602CA35-65C0-43D9-8F49-B6EEBEC83168}">
      <dsp:nvSpPr>
        <dsp:cNvPr id="0" name=""/>
        <dsp:cNvSpPr/>
      </dsp:nvSpPr>
      <dsp:spPr>
        <a:xfrm>
          <a:off x="2105882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320020" y="3617229"/>
        <a:ext cx="24151" cy="4834"/>
      </dsp:txXfrm>
    </dsp:sp>
    <dsp:sp modelId="{776D35E0-63C8-4D2B-9344-2044FC396AC8}">
      <dsp:nvSpPr>
        <dsp:cNvPr id="0" name=""/>
        <dsp:cNvSpPr/>
      </dsp:nvSpPr>
      <dsp:spPr>
        <a:xfrm>
          <a:off x="7566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Yükseköğretime</a:t>
          </a:r>
          <a:r>
            <a:rPr lang="en-US" sz="1600" kern="1200" dirty="0"/>
            <a:t> </a:t>
          </a:r>
          <a:r>
            <a:rPr lang="en-US" sz="1600" kern="1200" dirty="0" err="1"/>
            <a:t>devam</a:t>
          </a:r>
          <a:r>
            <a:rPr lang="en-US" sz="1600" kern="1200" dirty="0"/>
            <a:t> </a:t>
          </a:r>
          <a:r>
            <a:rPr lang="en-US" sz="1600" kern="1200" dirty="0" err="1"/>
            <a:t>etmeyenlerin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bulmaları</a:t>
          </a:r>
          <a:r>
            <a:rPr lang="en-US" sz="1600" kern="1200" dirty="0"/>
            <a:t>, </a:t>
          </a:r>
          <a:r>
            <a:rPr lang="en-US" sz="1600" kern="1200" dirty="0" err="1"/>
            <a:t>mesleklerinde</a:t>
          </a:r>
          <a:r>
            <a:rPr lang="en-US" sz="1600" kern="1200" dirty="0"/>
            <a:t> </a:t>
          </a:r>
          <a:r>
            <a:rPr lang="en-US" sz="1600" kern="1200" dirty="0" err="1"/>
            <a:t>ilerlemeleri</a:t>
          </a:r>
          <a:r>
            <a:rPr lang="en-US" sz="1600" kern="1200" dirty="0"/>
            <a:t> </a:t>
          </a:r>
          <a:r>
            <a:rPr lang="en-US" sz="1600" kern="1200" dirty="0" err="1"/>
            <a:t>veya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tr-TR" sz="1600" kern="1200" dirty="0"/>
            <a:t> </a:t>
          </a:r>
          <a:r>
            <a:rPr lang="en-US" sz="1600" kern="1200" dirty="0" err="1"/>
            <a:t>işini</a:t>
          </a:r>
          <a:r>
            <a:rPr lang="en-US" sz="1600" kern="1200" dirty="0"/>
            <a:t> </a:t>
          </a:r>
          <a:r>
            <a:rPr lang="en-US" sz="1600" kern="1200" dirty="0" err="1"/>
            <a:t>kurmaları</a:t>
          </a:r>
          <a:r>
            <a:rPr lang="en-US" sz="1600" kern="1200" dirty="0"/>
            <a:t> </a:t>
          </a:r>
          <a:r>
            <a:rPr lang="en-US" sz="1600" kern="1200" dirty="0" err="1"/>
            <a:t>daha</a:t>
          </a:r>
          <a:r>
            <a:rPr lang="en-US" sz="1600" kern="1200" dirty="0"/>
            <a:t> </a:t>
          </a:r>
          <a:r>
            <a:rPr lang="en-US" sz="1600" kern="1200" dirty="0" err="1"/>
            <a:t>kolaydır</a:t>
          </a:r>
          <a:r>
            <a:rPr lang="en-US" sz="1600" kern="1200" dirty="0"/>
            <a:t>.</a:t>
          </a:r>
        </a:p>
      </dsp:txBody>
      <dsp:txXfrm>
        <a:off x="7566" y="2742197"/>
        <a:ext cx="2100116" cy="1754898"/>
      </dsp:txXfrm>
    </dsp:sp>
    <dsp:sp modelId="{822CEDAF-6B56-4956-BEA5-2B2FAF25C0B1}">
      <dsp:nvSpPr>
        <dsp:cNvPr id="0" name=""/>
        <dsp:cNvSpPr/>
      </dsp:nvSpPr>
      <dsp:spPr>
        <a:xfrm>
          <a:off x="4689025" y="3573927"/>
          <a:ext cx="45242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2426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903162" y="3617229"/>
        <a:ext cx="24151" cy="4834"/>
      </dsp:txXfrm>
    </dsp:sp>
    <dsp:sp modelId="{946E303F-1852-4F7C-AD4F-C97951514BE6}">
      <dsp:nvSpPr>
        <dsp:cNvPr id="0" name=""/>
        <dsp:cNvSpPr/>
      </dsp:nvSpPr>
      <dsp:spPr>
        <a:xfrm>
          <a:off x="2590709" y="2742197"/>
          <a:ext cx="2100116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Genel</a:t>
          </a:r>
          <a:r>
            <a:rPr lang="en-US" sz="1600" kern="1200" dirty="0"/>
            <a:t> Lise </a:t>
          </a:r>
          <a:r>
            <a:rPr lang="en-US" sz="1600" kern="1200" dirty="0" err="1"/>
            <a:t>mezunları</a:t>
          </a:r>
          <a:r>
            <a:rPr lang="en-US" sz="1600" kern="1200" dirty="0"/>
            <a:t> </a:t>
          </a:r>
          <a:r>
            <a:rPr lang="en-US" sz="1600" kern="1200" dirty="0" err="1"/>
            <a:t>istemeleri</a:t>
          </a:r>
          <a:r>
            <a:rPr lang="en-US" sz="1600" kern="1200" dirty="0"/>
            <a:t> </a:t>
          </a:r>
          <a:r>
            <a:rPr lang="en-US" sz="1600" kern="1200" dirty="0" err="1"/>
            <a:t>halinde</a:t>
          </a:r>
          <a:r>
            <a:rPr lang="en-US" sz="1600" kern="1200" dirty="0"/>
            <a:t> </a:t>
          </a:r>
          <a:r>
            <a:rPr lang="en-US" sz="1600" kern="1200" dirty="0" err="1"/>
            <a:t>askerliklerini</a:t>
          </a:r>
          <a:r>
            <a:rPr lang="en-US" sz="1600" kern="1200" dirty="0"/>
            <a:t> 3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erteleyebilirken</a:t>
          </a:r>
          <a:r>
            <a:rPr lang="en-US" sz="1600" kern="1200" dirty="0"/>
            <a:t>, </a:t>
          </a:r>
          <a:r>
            <a:rPr lang="en-US" sz="1600" kern="1200" dirty="0" err="1"/>
            <a:t>meslek</a:t>
          </a:r>
          <a:r>
            <a:rPr lang="en-US" sz="1600" kern="1200" dirty="0"/>
            <a:t> </a:t>
          </a:r>
          <a:r>
            <a:rPr lang="en-US" sz="1600" kern="1200" dirty="0" err="1"/>
            <a:t>lisesi</a:t>
          </a:r>
          <a:r>
            <a:rPr lang="tr-TR" sz="1600" kern="1200" dirty="0"/>
            <a:t> </a:t>
          </a:r>
          <a:r>
            <a:rPr lang="en-US" sz="1600" kern="1200" dirty="0" err="1"/>
            <a:t>mezunları</a:t>
          </a:r>
          <a:r>
            <a:rPr lang="en-US" sz="1600" kern="1200" dirty="0"/>
            <a:t> 6 </a:t>
          </a:r>
          <a:r>
            <a:rPr lang="en-US" sz="1600" kern="1200" dirty="0" err="1"/>
            <a:t>yıl</a:t>
          </a:r>
          <a:r>
            <a:rPr lang="en-US" sz="1600" kern="1200" dirty="0"/>
            <a:t> </a:t>
          </a:r>
          <a:r>
            <a:rPr lang="en-US" sz="1600" kern="1200" dirty="0" err="1"/>
            <a:t>erteleyebilirler</a:t>
          </a:r>
          <a:r>
            <a:rPr lang="en-US" sz="1600" kern="1200" dirty="0"/>
            <a:t>.</a:t>
          </a:r>
        </a:p>
      </dsp:txBody>
      <dsp:txXfrm>
        <a:off x="2590709" y="2742197"/>
        <a:ext cx="2100116" cy="1754898"/>
      </dsp:txXfrm>
    </dsp:sp>
    <dsp:sp modelId="{5A154C5D-F550-4CBC-9289-0C2268EFCE17}">
      <dsp:nvSpPr>
        <dsp:cNvPr id="0" name=""/>
        <dsp:cNvSpPr/>
      </dsp:nvSpPr>
      <dsp:spPr>
        <a:xfrm>
          <a:off x="5173851" y="2742197"/>
          <a:ext cx="2972945" cy="1754898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907" tIns="108019" rIns="102907" bIns="108019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KOSGEB </a:t>
          </a:r>
          <a:r>
            <a:rPr lang="en-US" sz="1600" kern="1200" dirty="0" err="1"/>
            <a:t>ile</a:t>
          </a:r>
          <a:r>
            <a:rPr lang="en-US" sz="1600" kern="1200" dirty="0"/>
            <a:t> </a:t>
          </a:r>
          <a:r>
            <a:rPr lang="en-US" sz="1600" kern="1200" dirty="0" err="1"/>
            <a:t>yapılan</a:t>
          </a:r>
          <a:r>
            <a:rPr lang="en-US" sz="1600" kern="1200" dirty="0"/>
            <a:t> </a:t>
          </a:r>
          <a:r>
            <a:rPr lang="en-US" sz="1600" kern="1200" dirty="0" err="1"/>
            <a:t>protokol</a:t>
          </a:r>
          <a:r>
            <a:rPr lang="en-US" sz="1600" kern="1200" dirty="0"/>
            <a:t> </a:t>
          </a:r>
          <a:r>
            <a:rPr lang="en-US" sz="1600" kern="1200" dirty="0" err="1"/>
            <a:t>kapsamında</a:t>
          </a:r>
          <a:r>
            <a:rPr lang="en-US" sz="1600" kern="1200" dirty="0"/>
            <a:t> </a:t>
          </a:r>
          <a:r>
            <a:rPr lang="en-US" sz="1600" kern="1200" dirty="0" err="1"/>
            <a:t>kendi</a:t>
          </a:r>
          <a:r>
            <a:rPr lang="en-US" sz="1600" kern="1200" dirty="0"/>
            <a:t> </a:t>
          </a:r>
          <a:r>
            <a:rPr lang="en-US" sz="1600" kern="1200" dirty="0" err="1"/>
            <a:t>iş</a:t>
          </a:r>
          <a:r>
            <a:rPr lang="en-US" sz="1600" kern="1200" dirty="0"/>
            <a:t> </a:t>
          </a:r>
          <a:r>
            <a:rPr lang="en-US" sz="1600" kern="1200" dirty="0" err="1"/>
            <a:t>yerini</a:t>
          </a:r>
          <a:r>
            <a:rPr lang="en-US" sz="1600" kern="1200" dirty="0"/>
            <a:t> </a:t>
          </a:r>
          <a:r>
            <a:rPr lang="en-US" sz="1600" kern="1200" dirty="0" err="1"/>
            <a:t>açan</a:t>
          </a:r>
          <a:r>
            <a:rPr lang="en-US" sz="1600" kern="1200" dirty="0"/>
            <a:t> </a:t>
          </a:r>
          <a:r>
            <a:rPr lang="en-US" sz="1600" kern="1200" dirty="0" err="1"/>
            <a:t>mesleki</a:t>
          </a:r>
          <a:r>
            <a:rPr lang="en-US" sz="1600" kern="1200" dirty="0"/>
            <a:t> </a:t>
          </a:r>
          <a:r>
            <a:rPr lang="en-US" sz="1600" kern="1200" dirty="0" err="1"/>
            <a:t>eğitim</a:t>
          </a:r>
          <a:r>
            <a:rPr lang="en-US" sz="1600" kern="1200" dirty="0"/>
            <a:t> </a:t>
          </a:r>
          <a:r>
            <a:rPr lang="en-US" sz="1600" kern="1200" dirty="0" err="1"/>
            <a:t>mezunlarına</a:t>
          </a:r>
          <a:r>
            <a:rPr lang="tr-TR" sz="1600" kern="1200" dirty="0"/>
            <a:t> </a:t>
          </a:r>
          <a:r>
            <a:rPr lang="en-US" sz="1600" kern="1200" dirty="0"/>
            <a:t>KOSGEB </a:t>
          </a:r>
          <a:r>
            <a:rPr lang="en-US" sz="1600" kern="1200" dirty="0" err="1"/>
            <a:t>tarafından</a:t>
          </a:r>
          <a:r>
            <a:rPr lang="en-US" sz="1600" kern="1200" dirty="0"/>
            <a:t> </a:t>
          </a:r>
          <a:r>
            <a:rPr lang="tr-TR" sz="1600" kern="1200" dirty="0"/>
            <a:t> kuruluş desteği </a:t>
          </a:r>
          <a:r>
            <a:rPr lang="tr-TR" sz="1600" b="1" kern="1200" dirty="0"/>
            <a:t>65</a:t>
          </a:r>
          <a:r>
            <a:rPr lang="en-US" sz="1600" b="1" kern="1200" dirty="0"/>
            <a:t> bin TL </a:t>
          </a:r>
          <a:r>
            <a:rPr lang="en-US" sz="1600" b="1" kern="1200" dirty="0" err="1"/>
            <a:t>hibe</a:t>
          </a:r>
          <a:r>
            <a:rPr lang="en-US" sz="1600" b="1" kern="1200" dirty="0"/>
            <a:t> </a:t>
          </a:r>
          <a:r>
            <a:rPr lang="en-US" sz="1600" kern="1200" dirty="0" err="1"/>
            <a:t>verilmektedir</a:t>
          </a:r>
          <a:r>
            <a:rPr lang="en-US" sz="1600" kern="1200" dirty="0"/>
            <a:t>.</a:t>
          </a:r>
        </a:p>
      </dsp:txBody>
      <dsp:txXfrm>
        <a:off x="5173851" y="2742197"/>
        <a:ext cx="2972945" cy="1754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B50FCE-E66E-4BBD-9A6D-139F0470D45E}">
      <dsp:nvSpPr>
        <dsp:cNvPr id="0" name=""/>
        <dsp:cNvSpPr/>
      </dsp:nvSpPr>
      <dsp:spPr>
        <a:xfrm>
          <a:off x="27312" y="1330389"/>
          <a:ext cx="5325141" cy="11072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503" tIns="395732" rIns="51450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 smtClean="0"/>
            <a:t>https://konuklumtal.meb.k12.tr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900" b="1" kern="1200" dirty="0" smtClean="0"/>
            <a:t>771122@meb.k12.tr</a:t>
          </a:r>
          <a:endParaRPr lang="en-US" sz="1900" kern="1200" dirty="0"/>
        </a:p>
      </dsp:txBody>
      <dsp:txXfrm>
        <a:off x="27312" y="1330389"/>
        <a:ext cx="5325141" cy="1107225"/>
      </dsp:txXfrm>
    </dsp:sp>
    <dsp:sp modelId="{CD6D768A-CFC7-4832-915E-F73C2B73B0F2}">
      <dsp:nvSpPr>
        <dsp:cNvPr id="0" name=""/>
        <dsp:cNvSpPr/>
      </dsp:nvSpPr>
      <dsp:spPr>
        <a:xfrm>
          <a:off x="331462" y="1077244"/>
          <a:ext cx="4640472" cy="560880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399" tIns="0" rIns="175399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Konuklu </a:t>
          </a:r>
          <a:r>
            <a:rPr lang="en-US" sz="1900" b="1" kern="1200" dirty="0" err="1" smtClean="0"/>
            <a:t>Mesleki</a:t>
          </a:r>
          <a:r>
            <a:rPr lang="en-US" sz="1900" b="1" kern="1200" dirty="0" smtClean="0"/>
            <a:t> </a:t>
          </a:r>
          <a:r>
            <a:rPr lang="en-US" sz="1900" b="1" kern="1200" dirty="0" err="1"/>
            <a:t>ve</a:t>
          </a:r>
          <a:r>
            <a:rPr lang="en-US" sz="1900" b="1" kern="1200" dirty="0"/>
            <a:t> Teknik Anadolu </a:t>
          </a:r>
          <a:r>
            <a:rPr lang="en-US" sz="1900" b="1" kern="1200" dirty="0" err="1"/>
            <a:t>Lisesi</a:t>
          </a:r>
          <a:endParaRPr lang="en-US" sz="1900" kern="1200" dirty="0"/>
        </a:p>
      </dsp:txBody>
      <dsp:txXfrm>
        <a:off x="358842" y="1104624"/>
        <a:ext cx="4585712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="" xmlns:a16="http://schemas.microsoft.com/office/drawing/2014/main" id="{ABEE8DA0-15E4-7422-1987-F4E581670E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="" xmlns:a16="http://schemas.microsoft.com/office/drawing/2014/main" id="{0E2C59B8-5337-8629-492A-31B90EB244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67A03-8561-4AB1-AAD5-68ED89204665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="" xmlns:a16="http://schemas.microsoft.com/office/drawing/2014/main" id="{FACABC1D-1DF2-759D-5A0E-3E8D7533AC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="" xmlns:a16="http://schemas.microsoft.com/office/drawing/2014/main" id="{B70767E0-15BE-242C-4E46-38A2061C0F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2BA5A-5188-484C-81DE-454D9E77173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42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50D5-DB75-47F8-8DCF-525407A72D12}" type="datetimeFigureOut">
              <a:rPr lang="tr-TR" smtClean="0"/>
              <a:t>20.03.2024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A7FCF-02B2-47FC-A6C0-FB7610FA81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100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7101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A7FCF-02B2-47FC-A6C0-FB7610FA81E3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93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65066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5"/>
          <p:cNvSpPr>
            <a:spLocks noGrp="1"/>
          </p:cNvSpPr>
          <p:nvPr>
            <p:ph type="pic" sz="quarter" idx="12"/>
          </p:nvPr>
        </p:nvSpPr>
        <p:spPr>
          <a:xfrm>
            <a:off x="99386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" name="Picture Placeholder 52"/>
          <p:cNvSpPr>
            <a:spLocks noGrp="1"/>
          </p:cNvSpPr>
          <p:nvPr>
            <p:ph type="pic" sz="quarter" idx="11"/>
          </p:nvPr>
        </p:nvSpPr>
        <p:spPr>
          <a:xfrm>
            <a:off x="7220398" y="2633417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6" name="Picture Placeholder 51"/>
          <p:cNvSpPr>
            <a:spLocks noGrp="1"/>
          </p:cNvSpPr>
          <p:nvPr>
            <p:ph type="pic" sz="quarter" idx="10"/>
          </p:nvPr>
        </p:nvSpPr>
        <p:spPr>
          <a:xfrm>
            <a:off x="4502598" y="2633416"/>
            <a:ext cx="1466336" cy="1505180"/>
          </a:xfrm>
          <a:custGeom>
            <a:avLst/>
            <a:gdLst>
              <a:gd name="connsiteX0" fmla="*/ 733168 w 1466336"/>
              <a:gd name="connsiteY0" fmla="*/ 0 h 1505180"/>
              <a:gd name="connsiteX1" fmla="*/ 1466336 w 1466336"/>
              <a:gd name="connsiteY1" fmla="*/ 752590 h 1505180"/>
              <a:gd name="connsiteX2" fmla="*/ 733168 w 1466336"/>
              <a:gd name="connsiteY2" fmla="*/ 1505180 h 1505180"/>
              <a:gd name="connsiteX3" fmla="*/ 0 w 1466336"/>
              <a:gd name="connsiteY3" fmla="*/ 752590 h 1505180"/>
              <a:gd name="connsiteX4" fmla="*/ 733168 w 1466336"/>
              <a:gd name="connsiteY4" fmla="*/ 0 h 1505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6336" h="1505180">
                <a:moveTo>
                  <a:pt x="733168" y="0"/>
                </a:moveTo>
                <a:cubicBezTo>
                  <a:pt x="1138086" y="0"/>
                  <a:pt x="1466336" y="336946"/>
                  <a:pt x="1466336" y="752590"/>
                </a:cubicBezTo>
                <a:cubicBezTo>
                  <a:pt x="1466336" y="1168234"/>
                  <a:pt x="1138086" y="1505180"/>
                  <a:pt x="733168" y="1505180"/>
                </a:cubicBezTo>
                <a:cubicBezTo>
                  <a:pt x="328250" y="1505180"/>
                  <a:pt x="0" y="1168234"/>
                  <a:pt x="0" y="752590"/>
                </a:cubicBezTo>
                <a:cubicBezTo>
                  <a:pt x="0" y="336946"/>
                  <a:pt x="328250" y="0"/>
                  <a:pt x="73316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5" name="Resim Yer Tutucusu 4">
            <a:extLst>
              <a:ext uri="{FF2B5EF4-FFF2-40B4-BE49-F238E27FC236}">
                <a16:creationId xmlns="" xmlns:a16="http://schemas.microsoft.com/office/drawing/2014/main" id="{5739AE47-0CF4-55FC-0799-FA4A2E43A3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2573" y="3386005"/>
            <a:ext cx="2343095" cy="2625911"/>
          </a:xfrm>
          <a:prstGeom prst="rect">
            <a:avLst/>
          </a:prstGeo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645081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71450" y="2080829"/>
            <a:ext cx="5577709" cy="3524689"/>
          </a:xfrm>
          <a:custGeom>
            <a:avLst/>
            <a:gdLst>
              <a:gd name="connsiteX0" fmla="*/ 0 w 8229600"/>
              <a:gd name="connsiteY0" fmla="*/ 0 h 4435475"/>
              <a:gd name="connsiteX1" fmla="*/ 8229600 w 8229600"/>
              <a:gd name="connsiteY1" fmla="*/ 0 h 4435475"/>
              <a:gd name="connsiteX2" fmla="*/ 8229600 w 8229600"/>
              <a:gd name="connsiteY2" fmla="*/ 4435475 h 4435475"/>
              <a:gd name="connsiteX3" fmla="*/ 0 w 8229600"/>
              <a:gd name="connsiteY3" fmla="*/ 4435475 h 443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29600" h="4435475">
                <a:moveTo>
                  <a:pt x="0" y="0"/>
                </a:moveTo>
                <a:lnTo>
                  <a:pt x="8229600" y="0"/>
                </a:lnTo>
                <a:lnTo>
                  <a:pt x="8229600" y="4435475"/>
                </a:lnTo>
                <a:lnTo>
                  <a:pt x="0" y="44354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Resim Yer Tutucusu 6">
            <a:extLst>
              <a:ext uri="{FF2B5EF4-FFF2-40B4-BE49-F238E27FC236}">
                <a16:creationId xmlns="" xmlns:a16="http://schemas.microsoft.com/office/drawing/2014/main" id="{3CEEB2A4-048C-B513-902B-6F5E0BE024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2080829"/>
            <a:ext cx="3155950" cy="2543175"/>
          </a:xfrm>
          <a:prstGeom prst="rect">
            <a:avLst/>
          </a:prstGeom>
          <a:effectLst>
            <a:outerShdw blurRad="50800" dist="50800" dir="5400000" sx="4000" sy="4000" algn="ctr" rotWithShape="0">
              <a:srgbClr val="000000">
                <a:alpha val="41000"/>
              </a:srgbClr>
            </a:outerShdw>
          </a:effectLst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4264732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icture Placeholder 554"/>
          <p:cNvSpPr>
            <a:spLocks noGrp="1"/>
          </p:cNvSpPr>
          <p:nvPr>
            <p:ph type="pic" sz="quarter" idx="12"/>
          </p:nvPr>
        </p:nvSpPr>
        <p:spPr>
          <a:xfrm>
            <a:off x="5333560" y="3181351"/>
            <a:ext cx="4581525" cy="286226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57421053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6"/>
          <p:cNvSpPr>
            <a:spLocks noGrp="1"/>
          </p:cNvSpPr>
          <p:nvPr>
            <p:ph type="pic" sz="quarter" idx="10"/>
          </p:nvPr>
        </p:nvSpPr>
        <p:spPr>
          <a:xfrm>
            <a:off x="4694351" y="548404"/>
            <a:ext cx="5680528" cy="5355626"/>
          </a:xfrm>
          <a:custGeom>
            <a:avLst/>
            <a:gdLst>
              <a:gd name="connsiteX0" fmla="*/ 3842285 w 5680528"/>
              <a:gd name="connsiteY0" fmla="*/ 0 h 5355626"/>
              <a:gd name="connsiteX1" fmla="*/ 5680528 w 5680528"/>
              <a:gd name="connsiteY1" fmla="*/ 2871883 h 5355626"/>
              <a:gd name="connsiteX2" fmla="*/ 1904918 w 5680528"/>
              <a:gd name="connsiteY2" fmla="*/ 5355626 h 5355626"/>
              <a:gd name="connsiteX3" fmla="*/ 0 w 5680528"/>
              <a:gd name="connsiteY3" fmla="*/ 2496444 h 5355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0528" h="5355626">
                <a:moveTo>
                  <a:pt x="3842285" y="0"/>
                </a:moveTo>
                <a:lnTo>
                  <a:pt x="5680528" y="2871883"/>
                </a:lnTo>
                <a:lnTo>
                  <a:pt x="1904918" y="5355626"/>
                </a:lnTo>
                <a:lnTo>
                  <a:pt x="0" y="249644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10216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 rot="19680000">
            <a:off x="356262" y="-3033867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0"/>
          </p:nvPr>
        </p:nvSpPr>
        <p:spPr>
          <a:xfrm rot="19680000">
            <a:off x="-980791" y="2714276"/>
            <a:ext cx="3451376" cy="6070763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10332 w 3419065"/>
              <a:gd name="connsiteY0" fmla="*/ 0 h 6075026"/>
              <a:gd name="connsiteX1" fmla="*/ 3419065 w 3419065"/>
              <a:gd name="connsiteY1" fmla="*/ 31309 h 6075026"/>
              <a:gd name="connsiteX2" fmla="*/ 3389410 w 3419065"/>
              <a:gd name="connsiteY2" fmla="*/ 6063695 h 6075026"/>
              <a:gd name="connsiteX3" fmla="*/ 0 w 3419065"/>
              <a:gd name="connsiteY3" fmla="*/ 6075026 h 6075026"/>
              <a:gd name="connsiteX4" fmla="*/ 10332 w 3419065"/>
              <a:gd name="connsiteY4" fmla="*/ 0 h 6075026"/>
              <a:gd name="connsiteX0" fmla="*/ 42643 w 3451376"/>
              <a:gd name="connsiteY0" fmla="*/ 0 h 6063695"/>
              <a:gd name="connsiteX1" fmla="*/ 3451376 w 3451376"/>
              <a:gd name="connsiteY1" fmla="*/ 31309 h 6063695"/>
              <a:gd name="connsiteX2" fmla="*/ 3421721 w 3451376"/>
              <a:gd name="connsiteY2" fmla="*/ 6063695 h 6063695"/>
              <a:gd name="connsiteX3" fmla="*/ 0 w 3451376"/>
              <a:gd name="connsiteY3" fmla="*/ 6054836 h 6063695"/>
              <a:gd name="connsiteX4" fmla="*/ 42643 w 3451376"/>
              <a:gd name="connsiteY4" fmla="*/ 0 h 6063695"/>
              <a:gd name="connsiteX0" fmla="*/ 42643 w 3451376"/>
              <a:gd name="connsiteY0" fmla="*/ 0 h 6079850"/>
              <a:gd name="connsiteX1" fmla="*/ 3451376 w 3451376"/>
              <a:gd name="connsiteY1" fmla="*/ 31309 h 6079850"/>
              <a:gd name="connsiteX2" fmla="*/ 3411626 w 3451376"/>
              <a:gd name="connsiteY2" fmla="*/ 6079850 h 6079850"/>
              <a:gd name="connsiteX3" fmla="*/ 0 w 3451376"/>
              <a:gd name="connsiteY3" fmla="*/ 6054836 h 6079850"/>
              <a:gd name="connsiteX4" fmla="*/ 42643 w 3451376"/>
              <a:gd name="connsiteY4" fmla="*/ 0 h 6079850"/>
              <a:gd name="connsiteX0" fmla="*/ 42643 w 3451376"/>
              <a:gd name="connsiteY0" fmla="*/ 0 h 6070763"/>
              <a:gd name="connsiteX1" fmla="*/ 3451376 w 3451376"/>
              <a:gd name="connsiteY1" fmla="*/ 31309 h 6070763"/>
              <a:gd name="connsiteX2" fmla="*/ 3406072 w 3451376"/>
              <a:gd name="connsiteY2" fmla="*/ 6070763 h 6070763"/>
              <a:gd name="connsiteX3" fmla="*/ 0 w 3451376"/>
              <a:gd name="connsiteY3" fmla="*/ 6054836 h 6070763"/>
              <a:gd name="connsiteX4" fmla="*/ 42643 w 3451376"/>
              <a:gd name="connsiteY4" fmla="*/ 0 h 607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376" h="6070763">
                <a:moveTo>
                  <a:pt x="42643" y="0"/>
                </a:moveTo>
                <a:lnTo>
                  <a:pt x="3451376" y="31309"/>
                </a:lnTo>
                <a:lnTo>
                  <a:pt x="3406072" y="6070763"/>
                </a:lnTo>
                <a:lnTo>
                  <a:pt x="0" y="6054836"/>
                </a:lnTo>
                <a:cubicBezTo>
                  <a:pt x="8156" y="4040260"/>
                  <a:pt x="34487" y="2014576"/>
                  <a:pt x="42643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 rot="19680000">
            <a:off x="4742852" y="4065884"/>
            <a:ext cx="3448852" cy="6067734"/>
          </a:xfrm>
          <a:custGeom>
            <a:avLst/>
            <a:gdLst>
              <a:gd name="connsiteX0" fmla="*/ 0 w 3514408"/>
              <a:gd name="connsiteY0" fmla="*/ 0 h 6440281"/>
              <a:gd name="connsiteX1" fmla="*/ 3514408 w 3514408"/>
              <a:gd name="connsiteY1" fmla="*/ 0 h 6440281"/>
              <a:gd name="connsiteX2" fmla="*/ 3514408 w 3514408"/>
              <a:gd name="connsiteY2" fmla="*/ 6440281 h 6440281"/>
              <a:gd name="connsiteX3" fmla="*/ 0 w 3514408"/>
              <a:gd name="connsiteY3" fmla="*/ 6440281 h 6440281"/>
              <a:gd name="connsiteX4" fmla="*/ 0 w 3514408"/>
              <a:gd name="connsiteY4" fmla="*/ 0 h 6440281"/>
              <a:gd name="connsiteX0" fmla="*/ 119812 w 3514408"/>
              <a:gd name="connsiteY0" fmla="*/ 0 h 6440292"/>
              <a:gd name="connsiteX1" fmla="*/ 3514408 w 3514408"/>
              <a:gd name="connsiteY1" fmla="*/ 11 h 6440292"/>
              <a:gd name="connsiteX2" fmla="*/ 3514408 w 3514408"/>
              <a:gd name="connsiteY2" fmla="*/ 6440292 h 6440292"/>
              <a:gd name="connsiteX3" fmla="*/ 0 w 3514408"/>
              <a:gd name="connsiteY3" fmla="*/ 6440292 h 6440292"/>
              <a:gd name="connsiteX4" fmla="*/ 119812 w 3514408"/>
              <a:gd name="connsiteY4" fmla="*/ 0 h 6440292"/>
              <a:gd name="connsiteX0" fmla="*/ 0 w 3394596"/>
              <a:gd name="connsiteY0" fmla="*/ 0 h 6440292"/>
              <a:gd name="connsiteX1" fmla="*/ 3394596 w 3394596"/>
              <a:gd name="connsiteY1" fmla="*/ 11 h 6440292"/>
              <a:gd name="connsiteX2" fmla="*/ 3394596 w 3394596"/>
              <a:gd name="connsiteY2" fmla="*/ 6440292 h 6440292"/>
              <a:gd name="connsiteX3" fmla="*/ 12075 w 3394596"/>
              <a:gd name="connsiteY3" fmla="*/ 6013535 h 6440292"/>
              <a:gd name="connsiteX4" fmla="*/ 0 w 3394596"/>
              <a:gd name="connsiteY4" fmla="*/ 0 h 6440292"/>
              <a:gd name="connsiteX0" fmla="*/ 0 w 3394596"/>
              <a:gd name="connsiteY0" fmla="*/ 0 h 6032397"/>
              <a:gd name="connsiteX1" fmla="*/ 3394596 w 3394596"/>
              <a:gd name="connsiteY1" fmla="*/ 11 h 6032397"/>
              <a:gd name="connsiteX2" fmla="*/ 3364941 w 3394596"/>
              <a:gd name="connsiteY2" fmla="*/ 6032397 h 6032397"/>
              <a:gd name="connsiteX3" fmla="*/ 12075 w 3394596"/>
              <a:gd name="connsiteY3" fmla="*/ 6013535 h 6032397"/>
              <a:gd name="connsiteX4" fmla="*/ 0 w 3394596"/>
              <a:gd name="connsiteY4" fmla="*/ 0 h 6032397"/>
              <a:gd name="connsiteX0" fmla="*/ 24469 w 3419065"/>
              <a:gd name="connsiteY0" fmla="*/ 0 h 6043728"/>
              <a:gd name="connsiteX1" fmla="*/ 3419065 w 3419065"/>
              <a:gd name="connsiteY1" fmla="*/ 11 h 6043728"/>
              <a:gd name="connsiteX2" fmla="*/ 3389410 w 3419065"/>
              <a:gd name="connsiteY2" fmla="*/ 6032397 h 6043728"/>
              <a:gd name="connsiteX3" fmla="*/ 0 w 3419065"/>
              <a:gd name="connsiteY3" fmla="*/ 6043728 h 6043728"/>
              <a:gd name="connsiteX4" fmla="*/ 24469 w 3419065"/>
              <a:gd name="connsiteY4" fmla="*/ 0 h 6043728"/>
              <a:gd name="connsiteX0" fmla="*/ 46685 w 3441281"/>
              <a:gd name="connsiteY0" fmla="*/ 0 h 6032397"/>
              <a:gd name="connsiteX1" fmla="*/ 3441281 w 3441281"/>
              <a:gd name="connsiteY1" fmla="*/ 11 h 6032397"/>
              <a:gd name="connsiteX2" fmla="*/ 3411626 w 3441281"/>
              <a:gd name="connsiteY2" fmla="*/ 6032397 h 6032397"/>
              <a:gd name="connsiteX3" fmla="*/ 0 w 3441281"/>
              <a:gd name="connsiteY3" fmla="*/ 6007384 h 6032397"/>
              <a:gd name="connsiteX4" fmla="*/ 46685 w 3441281"/>
              <a:gd name="connsiteY4" fmla="*/ 0 h 6032397"/>
              <a:gd name="connsiteX0" fmla="*/ 54256 w 3448852"/>
              <a:gd name="connsiteY0" fmla="*/ 0 h 6032397"/>
              <a:gd name="connsiteX1" fmla="*/ 3448852 w 3448852"/>
              <a:gd name="connsiteY1" fmla="*/ 11 h 6032397"/>
              <a:gd name="connsiteX2" fmla="*/ 3419197 w 3448852"/>
              <a:gd name="connsiteY2" fmla="*/ 6032397 h 6032397"/>
              <a:gd name="connsiteX3" fmla="*/ 0 w 3448852"/>
              <a:gd name="connsiteY3" fmla="*/ 6019500 h 6032397"/>
              <a:gd name="connsiteX4" fmla="*/ 54256 w 3448852"/>
              <a:gd name="connsiteY4" fmla="*/ 0 h 6032397"/>
              <a:gd name="connsiteX0" fmla="*/ 42642 w 3448852"/>
              <a:gd name="connsiteY0" fmla="*/ 0 h 6067734"/>
              <a:gd name="connsiteX1" fmla="*/ 3448852 w 3448852"/>
              <a:gd name="connsiteY1" fmla="*/ 35348 h 6067734"/>
              <a:gd name="connsiteX2" fmla="*/ 3419197 w 3448852"/>
              <a:gd name="connsiteY2" fmla="*/ 6067734 h 6067734"/>
              <a:gd name="connsiteX3" fmla="*/ 0 w 3448852"/>
              <a:gd name="connsiteY3" fmla="*/ 6054837 h 6067734"/>
              <a:gd name="connsiteX4" fmla="*/ 42642 w 3448852"/>
              <a:gd name="connsiteY4" fmla="*/ 0 h 606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852" h="6067734">
                <a:moveTo>
                  <a:pt x="42642" y="0"/>
                </a:moveTo>
                <a:lnTo>
                  <a:pt x="3448852" y="35348"/>
                </a:lnTo>
                <a:lnTo>
                  <a:pt x="3419197" y="6067734"/>
                </a:lnTo>
                <a:lnTo>
                  <a:pt x="0" y="6054837"/>
                </a:lnTo>
                <a:cubicBezTo>
                  <a:pt x="8156" y="4040261"/>
                  <a:pt x="34486" y="2014576"/>
                  <a:pt x="42642" y="0"/>
                </a:cubicBezTo>
                <a:close/>
              </a:path>
            </a:pathLst>
          </a:cu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9260976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55277" y="1128713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923746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913880" y="164306"/>
            <a:ext cx="8098506" cy="6529388"/>
          </a:xfrm>
          <a:custGeom>
            <a:avLst/>
            <a:gdLst>
              <a:gd name="connsiteX0" fmla="*/ 0 w 8098506"/>
              <a:gd name="connsiteY0" fmla="*/ 0 h 6529388"/>
              <a:gd name="connsiteX1" fmla="*/ 8098506 w 8098506"/>
              <a:gd name="connsiteY1" fmla="*/ 0 h 6529388"/>
              <a:gd name="connsiteX2" fmla="*/ 8098506 w 8098506"/>
              <a:gd name="connsiteY2" fmla="*/ 6529388 h 6529388"/>
              <a:gd name="connsiteX3" fmla="*/ 0 w 8098506"/>
              <a:gd name="connsiteY3" fmla="*/ 6529388 h 652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8506" h="6529388">
                <a:moveTo>
                  <a:pt x="0" y="0"/>
                </a:moveTo>
                <a:lnTo>
                  <a:pt x="8098506" y="0"/>
                </a:lnTo>
                <a:lnTo>
                  <a:pt x="8098506" y="6529388"/>
                </a:lnTo>
                <a:lnTo>
                  <a:pt x="0" y="65293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BFFC8DD4-D4AB-51BF-E7C5-C4210EB3AEC1}"/>
              </a:ext>
            </a:extLst>
          </p:cNvPr>
          <p:cNvSpPr/>
          <p:nvPr userDrawn="1"/>
        </p:nvSpPr>
        <p:spPr>
          <a:xfrm>
            <a:off x="398552" y="1069957"/>
            <a:ext cx="11394896" cy="57880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0248274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50617" y="2835370"/>
            <a:ext cx="3619496" cy="3624498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5138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06"/>
          <p:cNvSpPr>
            <a:spLocks noGrp="1"/>
          </p:cNvSpPr>
          <p:nvPr>
            <p:ph type="pic" sz="quarter" idx="10"/>
          </p:nvPr>
        </p:nvSpPr>
        <p:spPr>
          <a:xfrm>
            <a:off x="145143" y="138113"/>
            <a:ext cx="5017700" cy="6567488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790315233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948"/>
          <p:cNvSpPr>
            <a:spLocks noGrp="1"/>
          </p:cNvSpPr>
          <p:nvPr>
            <p:ph type="pic" sz="quarter" idx="10"/>
          </p:nvPr>
        </p:nvSpPr>
        <p:spPr>
          <a:xfrm>
            <a:off x="7793499" y="138113"/>
            <a:ext cx="4220310" cy="481371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77488662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2"/>
          </p:nvPr>
        </p:nvSpPr>
        <p:spPr>
          <a:xfrm>
            <a:off x="4978096" y="5415004"/>
            <a:ext cx="5645967" cy="1308529"/>
          </a:xfrm>
          <a:custGeom>
            <a:avLst/>
            <a:gdLst>
              <a:gd name="connsiteX0" fmla="*/ 4351255 w 5645967"/>
              <a:gd name="connsiteY0" fmla="*/ 13817 h 1308529"/>
              <a:gd name="connsiteX1" fmla="*/ 5645967 w 5645967"/>
              <a:gd name="connsiteY1" fmla="*/ 13817 h 1308529"/>
              <a:gd name="connsiteX2" fmla="*/ 5645967 w 5645967"/>
              <a:gd name="connsiteY2" fmla="*/ 1308529 h 1308529"/>
              <a:gd name="connsiteX3" fmla="*/ 4351255 w 5645967"/>
              <a:gd name="connsiteY3" fmla="*/ 1308529 h 1308529"/>
              <a:gd name="connsiteX4" fmla="*/ 2900836 w 5645967"/>
              <a:gd name="connsiteY4" fmla="*/ 0 h 1308529"/>
              <a:gd name="connsiteX5" fmla="*/ 4209365 w 5645967"/>
              <a:gd name="connsiteY5" fmla="*/ 0 h 1308529"/>
              <a:gd name="connsiteX6" fmla="*/ 4209365 w 5645967"/>
              <a:gd name="connsiteY6" fmla="*/ 1308529 h 1308529"/>
              <a:gd name="connsiteX7" fmla="*/ 2900836 w 5645967"/>
              <a:gd name="connsiteY7" fmla="*/ 1308529 h 1308529"/>
              <a:gd name="connsiteX8" fmla="*/ 1450418 w 5645967"/>
              <a:gd name="connsiteY8" fmla="*/ 0 h 1308529"/>
              <a:gd name="connsiteX9" fmla="*/ 2758947 w 5645967"/>
              <a:gd name="connsiteY9" fmla="*/ 0 h 1308529"/>
              <a:gd name="connsiteX10" fmla="*/ 2758947 w 5645967"/>
              <a:gd name="connsiteY10" fmla="*/ 1308529 h 1308529"/>
              <a:gd name="connsiteX11" fmla="*/ 1450418 w 5645967"/>
              <a:gd name="connsiteY11" fmla="*/ 1308529 h 1308529"/>
              <a:gd name="connsiteX12" fmla="*/ 0 w 5645967"/>
              <a:gd name="connsiteY12" fmla="*/ 0 h 1308529"/>
              <a:gd name="connsiteX13" fmla="*/ 1308529 w 5645967"/>
              <a:gd name="connsiteY13" fmla="*/ 0 h 1308529"/>
              <a:gd name="connsiteX14" fmla="*/ 1308529 w 5645967"/>
              <a:gd name="connsiteY14" fmla="*/ 1308529 h 1308529"/>
              <a:gd name="connsiteX15" fmla="*/ 0 w 5645967"/>
              <a:gd name="connsiteY15" fmla="*/ 1308529 h 130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645967" h="1308529">
                <a:moveTo>
                  <a:pt x="4351255" y="13817"/>
                </a:moveTo>
                <a:lnTo>
                  <a:pt x="5645967" y="13817"/>
                </a:lnTo>
                <a:lnTo>
                  <a:pt x="5645967" y="1308529"/>
                </a:lnTo>
                <a:lnTo>
                  <a:pt x="4351255" y="1308529"/>
                </a:lnTo>
                <a:close/>
                <a:moveTo>
                  <a:pt x="2900836" y="0"/>
                </a:moveTo>
                <a:lnTo>
                  <a:pt x="4209365" y="0"/>
                </a:lnTo>
                <a:lnTo>
                  <a:pt x="4209365" y="1308529"/>
                </a:lnTo>
                <a:lnTo>
                  <a:pt x="2900836" y="1308529"/>
                </a:lnTo>
                <a:close/>
                <a:moveTo>
                  <a:pt x="1450418" y="0"/>
                </a:moveTo>
                <a:lnTo>
                  <a:pt x="2758947" y="0"/>
                </a:lnTo>
                <a:lnTo>
                  <a:pt x="2758947" y="1308529"/>
                </a:lnTo>
                <a:lnTo>
                  <a:pt x="1450418" y="1308529"/>
                </a:lnTo>
                <a:close/>
                <a:moveTo>
                  <a:pt x="0" y="0"/>
                </a:moveTo>
                <a:lnTo>
                  <a:pt x="1308529" y="0"/>
                </a:lnTo>
                <a:lnTo>
                  <a:pt x="1308529" y="1308529"/>
                </a:lnTo>
                <a:lnTo>
                  <a:pt x="0" y="1308529"/>
                </a:lnTo>
                <a:close/>
              </a:path>
            </a:pathLst>
          </a:custGeom>
        </p:spPr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111210" y="107950"/>
            <a:ext cx="4717661" cy="6601769"/>
          </a:xfrm>
          <a:custGeom>
            <a:avLst/>
            <a:gdLst>
              <a:gd name="connsiteX0" fmla="*/ 0 w 4717661"/>
              <a:gd name="connsiteY0" fmla="*/ 0 h 6601769"/>
              <a:gd name="connsiteX1" fmla="*/ 4717661 w 4717661"/>
              <a:gd name="connsiteY1" fmla="*/ 0 h 6601769"/>
              <a:gd name="connsiteX2" fmla="*/ 4717661 w 4717661"/>
              <a:gd name="connsiteY2" fmla="*/ 6601769 h 6601769"/>
              <a:gd name="connsiteX3" fmla="*/ 0 w 4717661"/>
              <a:gd name="connsiteY3" fmla="*/ 6601769 h 6601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7661" h="6601769">
                <a:moveTo>
                  <a:pt x="0" y="0"/>
                </a:moveTo>
                <a:lnTo>
                  <a:pt x="4717661" y="0"/>
                </a:lnTo>
                <a:lnTo>
                  <a:pt x="4717661" y="6601769"/>
                </a:lnTo>
                <a:lnTo>
                  <a:pt x="0" y="6601769"/>
                </a:lnTo>
                <a:close/>
              </a:path>
            </a:pathLst>
          </a:custGeom>
        </p:spPr>
      </p:sp>
      <p:sp>
        <p:nvSpPr>
          <p:cNvPr id="22" name="Picture Placeholder 21"/>
          <p:cNvSpPr>
            <a:spLocks noGrp="1"/>
          </p:cNvSpPr>
          <p:nvPr>
            <p:ph type="pic" sz="quarter" idx="10"/>
          </p:nvPr>
        </p:nvSpPr>
        <p:spPr>
          <a:xfrm flipH="1">
            <a:off x="4978096" y="107951"/>
            <a:ext cx="2758947" cy="5158981"/>
          </a:xfrm>
          <a:custGeom>
            <a:avLst/>
            <a:gdLst>
              <a:gd name="connsiteX0" fmla="*/ 2758947 w 2758947"/>
              <a:gd name="connsiteY0" fmla="*/ 0 h 5158981"/>
              <a:gd name="connsiteX1" fmla="*/ 0 w 2758947"/>
              <a:gd name="connsiteY1" fmla="*/ 0 h 5158981"/>
              <a:gd name="connsiteX2" fmla="*/ 0 w 2758947"/>
              <a:gd name="connsiteY2" fmla="*/ 5158981 h 5158981"/>
              <a:gd name="connsiteX3" fmla="*/ 2758947 w 2758947"/>
              <a:gd name="connsiteY3" fmla="*/ 5158981 h 515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58947" h="5158981">
                <a:moveTo>
                  <a:pt x="2758947" y="0"/>
                </a:moveTo>
                <a:lnTo>
                  <a:pt x="0" y="0"/>
                </a:lnTo>
                <a:lnTo>
                  <a:pt x="0" y="5158981"/>
                </a:lnTo>
                <a:lnTo>
                  <a:pt x="2758947" y="5158981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751506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57"/>
          <p:cNvSpPr>
            <a:spLocks noGrp="1"/>
          </p:cNvSpPr>
          <p:nvPr>
            <p:ph type="pic" sz="quarter" idx="10"/>
          </p:nvPr>
        </p:nvSpPr>
        <p:spPr>
          <a:xfrm>
            <a:off x="119520" y="171450"/>
            <a:ext cx="11927337" cy="281781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0969672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190024" y="1888370"/>
            <a:ext cx="4594226" cy="4600576"/>
          </a:xfrm>
          <a:custGeom>
            <a:avLst/>
            <a:gdLst>
              <a:gd name="connsiteX0" fmla="*/ 2297113 w 4594226"/>
              <a:gd name="connsiteY0" fmla="*/ 0 h 4600576"/>
              <a:gd name="connsiteX1" fmla="*/ 4594226 w 4594226"/>
              <a:gd name="connsiteY1" fmla="*/ 2300288 h 4600576"/>
              <a:gd name="connsiteX2" fmla="*/ 2297113 w 4594226"/>
              <a:gd name="connsiteY2" fmla="*/ 4600576 h 4600576"/>
              <a:gd name="connsiteX3" fmla="*/ 0 w 4594226"/>
              <a:gd name="connsiteY3" fmla="*/ 2300288 h 4600576"/>
              <a:gd name="connsiteX4" fmla="*/ 2297113 w 4594226"/>
              <a:gd name="connsiteY4" fmla="*/ 0 h 4600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4226" h="4600576">
                <a:moveTo>
                  <a:pt x="2297113" y="0"/>
                </a:moveTo>
                <a:cubicBezTo>
                  <a:pt x="3565773" y="0"/>
                  <a:pt x="4594226" y="1029874"/>
                  <a:pt x="4594226" y="2300288"/>
                </a:cubicBezTo>
                <a:cubicBezTo>
                  <a:pt x="4594226" y="3570702"/>
                  <a:pt x="3565773" y="4600576"/>
                  <a:pt x="2297113" y="4600576"/>
                </a:cubicBezTo>
                <a:cubicBezTo>
                  <a:pt x="1028453" y="4600576"/>
                  <a:pt x="0" y="3570702"/>
                  <a:pt x="0" y="2300288"/>
                </a:cubicBezTo>
                <a:cubicBezTo>
                  <a:pt x="0" y="1029874"/>
                  <a:pt x="1028453" y="0"/>
                  <a:pt x="22971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81311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="" xmlns:a16="http://schemas.microsoft.com/office/drawing/2014/main" id="{282061AA-1405-8A64-3840-CFDEAB7DC112}"/>
              </a:ext>
            </a:extLst>
          </p:cNvPr>
          <p:cNvSpPr txBox="1"/>
          <p:nvPr userDrawn="1"/>
        </p:nvSpPr>
        <p:spPr>
          <a:xfrm>
            <a:off x="10579101" y="6488668"/>
            <a:ext cx="161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D8A8B30-D5C2-405B-8534-5C91878B2CD8}" type="slidenum">
              <a:rPr lang="tr-TR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tr-T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 descr="metin, logo, yazı tipi, grafik içeren bir resim&#10;&#10;Açıklama otomatik olarak oluşturuldu">
            <a:extLst>
              <a:ext uri="{FF2B5EF4-FFF2-40B4-BE49-F238E27FC236}">
                <a16:creationId xmlns="" xmlns:a16="http://schemas.microsoft.com/office/drawing/2014/main" id="{4FC28777-4A5D-A12C-6004-43F1CAC131A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04" y="-375351"/>
            <a:ext cx="2448652" cy="1892141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="" xmlns:a16="http://schemas.microsoft.com/office/drawing/2014/main" id="{DAA07C07-9E53-AF16-66C0-2FADAB839DA7}"/>
              </a:ext>
            </a:extLst>
          </p:cNvPr>
          <p:cNvSpPr/>
          <p:nvPr userDrawn="1"/>
        </p:nvSpPr>
        <p:spPr>
          <a:xfrm>
            <a:off x="1233461" y="281402"/>
            <a:ext cx="2448652" cy="5675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400" b="1" dirty="0">
                <a:solidFill>
                  <a:srgbClr val="E42E37"/>
                </a:solidFill>
              </a:rPr>
              <a:t>T.C. 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ŞANLIURFA VALİLİĞİ</a:t>
            </a:r>
          </a:p>
          <a:p>
            <a:r>
              <a:rPr lang="tr-TR" sz="1400" b="1" dirty="0">
                <a:solidFill>
                  <a:srgbClr val="E42E37"/>
                </a:solidFill>
              </a:rPr>
              <a:t>İL MİLLİ EĞİTİM MÜDÜRLÜĞÜ</a:t>
            </a:r>
          </a:p>
        </p:txBody>
      </p:sp>
    </p:spTree>
    <p:extLst>
      <p:ext uri="{BB962C8B-B14F-4D97-AF65-F5344CB8AC3E}">
        <p14:creationId xmlns:p14="http://schemas.microsoft.com/office/powerpoint/2010/main" val="346395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5" r:id="rId2"/>
    <p:sldLayoutId id="2147483649" r:id="rId3"/>
    <p:sldLayoutId id="2147483657" r:id="rId4"/>
    <p:sldLayoutId id="2147483658" r:id="rId5"/>
    <p:sldLayoutId id="2147483661" r:id="rId6"/>
    <p:sldLayoutId id="2147483667" r:id="rId7"/>
    <p:sldLayoutId id="2147483656" r:id="rId8"/>
    <p:sldLayoutId id="2147483660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transition spd="med">
    <p:pull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eslekitanitim.meb.gov.tr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a.gov.t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rbest Form: Şekil 4">
            <a:extLst>
              <a:ext uri="{FF2B5EF4-FFF2-40B4-BE49-F238E27FC236}">
                <a16:creationId xmlns="" xmlns:a16="http://schemas.microsoft.com/office/drawing/2014/main" id="{1796B255-8718-5E11-5EB0-6D3781169A7F}"/>
              </a:ext>
            </a:extLst>
          </p:cNvPr>
          <p:cNvSpPr/>
          <p:nvPr/>
        </p:nvSpPr>
        <p:spPr>
          <a:xfrm>
            <a:off x="127627" y="0"/>
            <a:ext cx="5297682" cy="68580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25741 w 7520035"/>
              <a:gd name="connsiteY14" fmla="*/ 17945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54035 w 7520035"/>
              <a:gd name="connsiteY0" fmla="*/ 0 h 6858000"/>
              <a:gd name="connsiteX1" fmla="*/ 3532235 w 7520035"/>
              <a:gd name="connsiteY1" fmla="*/ 0 h 6858000"/>
              <a:gd name="connsiteX2" fmla="*/ 3760835 w 7520035"/>
              <a:gd name="connsiteY2" fmla="*/ 0 h 6858000"/>
              <a:gd name="connsiteX3" fmla="*/ 3760835 w 7520035"/>
              <a:gd name="connsiteY3" fmla="*/ 5991 h 6858000"/>
              <a:gd name="connsiteX4" fmla="*/ 3939965 w 7520035"/>
              <a:gd name="connsiteY4" fmla="*/ 17704 h 6858000"/>
              <a:gd name="connsiteX5" fmla="*/ 7520035 w 7520035"/>
              <a:gd name="connsiteY5" fmla="*/ 3429000 h 6858000"/>
              <a:gd name="connsiteX6" fmla="*/ 3939965 w 7520035"/>
              <a:gd name="connsiteY6" fmla="*/ 6840297 h 6858000"/>
              <a:gd name="connsiteX7" fmla="*/ 3760835 w 7520035"/>
              <a:gd name="connsiteY7" fmla="*/ 6852009 h 6858000"/>
              <a:gd name="connsiteX8" fmla="*/ 3760835 w 7520035"/>
              <a:gd name="connsiteY8" fmla="*/ 6858000 h 6858000"/>
              <a:gd name="connsiteX9" fmla="*/ 3532235 w 7520035"/>
              <a:gd name="connsiteY9" fmla="*/ 6858000 h 6858000"/>
              <a:gd name="connsiteX10" fmla="*/ 154035 w 7520035"/>
              <a:gd name="connsiteY10" fmla="*/ 6858000 h 6858000"/>
              <a:gd name="connsiteX11" fmla="*/ 154035 w 7520035"/>
              <a:gd name="connsiteY11" fmla="*/ 5245052 h 6858000"/>
              <a:gd name="connsiteX12" fmla="*/ 25741 w 7520035"/>
              <a:gd name="connsiteY12" fmla="*/ 5063465 h 6858000"/>
              <a:gd name="connsiteX13" fmla="*/ 2258470 w 7520035"/>
              <a:gd name="connsiteY13" fmla="*/ 3365500 h 6858000"/>
              <a:gd name="connsiteX14" fmla="*/ 641811 w 7520035"/>
              <a:gd name="connsiteY14" fmla="*/ 1934235 h 6858000"/>
              <a:gd name="connsiteX15" fmla="*/ 154035 w 7520035"/>
              <a:gd name="connsiteY15" fmla="*/ 1612949 h 6858000"/>
              <a:gd name="connsiteX16" fmla="*/ 154035 w 7520035"/>
              <a:gd name="connsiteY16" fmla="*/ 0 h 6858000"/>
              <a:gd name="connsiteX0" fmla="*/ 1 w 7366001"/>
              <a:gd name="connsiteY0" fmla="*/ 0 h 6858000"/>
              <a:gd name="connsiteX1" fmla="*/ 3378201 w 7366001"/>
              <a:gd name="connsiteY1" fmla="*/ 0 h 6858000"/>
              <a:gd name="connsiteX2" fmla="*/ 3606801 w 7366001"/>
              <a:gd name="connsiteY2" fmla="*/ 0 h 6858000"/>
              <a:gd name="connsiteX3" fmla="*/ 3606801 w 7366001"/>
              <a:gd name="connsiteY3" fmla="*/ 5991 h 6858000"/>
              <a:gd name="connsiteX4" fmla="*/ 3785931 w 7366001"/>
              <a:gd name="connsiteY4" fmla="*/ 17704 h 6858000"/>
              <a:gd name="connsiteX5" fmla="*/ 7366001 w 7366001"/>
              <a:gd name="connsiteY5" fmla="*/ 3429000 h 6858000"/>
              <a:gd name="connsiteX6" fmla="*/ 3785931 w 7366001"/>
              <a:gd name="connsiteY6" fmla="*/ 6840297 h 6858000"/>
              <a:gd name="connsiteX7" fmla="*/ 3606801 w 7366001"/>
              <a:gd name="connsiteY7" fmla="*/ 6852009 h 6858000"/>
              <a:gd name="connsiteX8" fmla="*/ 3606801 w 7366001"/>
              <a:gd name="connsiteY8" fmla="*/ 6858000 h 6858000"/>
              <a:gd name="connsiteX9" fmla="*/ 3378201 w 7366001"/>
              <a:gd name="connsiteY9" fmla="*/ 6858000 h 6858000"/>
              <a:gd name="connsiteX10" fmla="*/ 1 w 7366001"/>
              <a:gd name="connsiteY10" fmla="*/ 6858000 h 6858000"/>
              <a:gd name="connsiteX11" fmla="*/ 1 w 7366001"/>
              <a:gd name="connsiteY11" fmla="*/ 5245052 h 6858000"/>
              <a:gd name="connsiteX12" fmla="*/ 620981 w 7366001"/>
              <a:gd name="connsiteY12" fmla="*/ 5114265 h 6858000"/>
              <a:gd name="connsiteX13" fmla="*/ 2104436 w 7366001"/>
              <a:gd name="connsiteY13" fmla="*/ 3365500 h 6858000"/>
              <a:gd name="connsiteX14" fmla="*/ 487777 w 7366001"/>
              <a:gd name="connsiteY14" fmla="*/ 1934235 h 6858000"/>
              <a:gd name="connsiteX15" fmla="*/ 1 w 7366001"/>
              <a:gd name="connsiteY15" fmla="*/ 1612949 h 6858000"/>
              <a:gd name="connsiteX16" fmla="*/ 1 w 7366001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0 w 7366000"/>
              <a:gd name="connsiteY15" fmla="*/ 1612949 h 6858000"/>
              <a:gd name="connsiteX16" fmla="*/ 0 w 7366000"/>
              <a:gd name="connsiteY16" fmla="*/ 0 h 6858000"/>
              <a:gd name="connsiteX0" fmla="*/ 0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0 w 7366000"/>
              <a:gd name="connsiteY16" fmla="*/ 0 h 6858000"/>
              <a:gd name="connsiteX0" fmla="*/ 858260 w 7366000"/>
              <a:gd name="connsiteY0" fmla="*/ 83127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58260 w 7366000"/>
              <a:gd name="connsiteY16" fmla="*/ 83127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0 w 7366000"/>
              <a:gd name="connsiteY11" fmla="*/ 5245052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844638 w 7366000"/>
              <a:gd name="connsiteY0" fmla="*/ 0 h 6858000"/>
              <a:gd name="connsiteX1" fmla="*/ 3378200 w 7366000"/>
              <a:gd name="connsiteY1" fmla="*/ 0 h 6858000"/>
              <a:gd name="connsiteX2" fmla="*/ 3606800 w 7366000"/>
              <a:gd name="connsiteY2" fmla="*/ 0 h 6858000"/>
              <a:gd name="connsiteX3" fmla="*/ 3606800 w 7366000"/>
              <a:gd name="connsiteY3" fmla="*/ 5991 h 6858000"/>
              <a:gd name="connsiteX4" fmla="*/ 3785930 w 7366000"/>
              <a:gd name="connsiteY4" fmla="*/ 17704 h 6858000"/>
              <a:gd name="connsiteX5" fmla="*/ 7366000 w 7366000"/>
              <a:gd name="connsiteY5" fmla="*/ 3429000 h 6858000"/>
              <a:gd name="connsiteX6" fmla="*/ 3785930 w 7366000"/>
              <a:gd name="connsiteY6" fmla="*/ 6840297 h 6858000"/>
              <a:gd name="connsiteX7" fmla="*/ 3606800 w 7366000"/>
              <a:gd name="connsiteY7" fmla="*/ 6852009 h 6858000"/>
              <a:gd name="connsiteX8" fmla="*/ 3606800 w 7366000"/>
              <a:gd name="connsiteY8" fmla="*/ 6858000 h 6858000"/>
              <a:gd name="connsiteX9" fmla="*/ 3378200 w 7366000"/>
              <a:gd name="connsiteY9" fmla="*/ 6858000 h 6858000"/>
              <a:gd name="connsiteX10" fmla="*/ 0 w 7366000"/>
              <a:gd name="connsiteY10" fmla="*/ 6858000 h 6858000"/>
              <a:gd name="connsiteX11" fmla="*/ 517680 w 7366000"/>
              <a:gd name="connsiteY11" fmla="*/ 5515216 h 6858000"/>
              <a:gd name="connsiteX12" fmla="*/ 620980 w 7366000"/>
              <a:gd name="connsiteY12" fmla="*/ 5114265 h 6858000"/>
              <a:gd name="connsiteX13" fmla="*/ 1022151 w 7366000"/>
              <a:gd name="connsiteY13" fmla="*/ 3403600 h 6858000"/>
              <a:gd name="connsiteX14" fmla="*/ 487776 w 7366000"/>
              <a:gd name="connsiteY14" fmla="*/ 1934235 h 6858000"/>
              <a:gd name="connsiteX15" fmla="*/ 517679 w 7366000"/>
              <a:gd name="connsiteY15" fmla="*/ 1560995 h 6858000"/>
              <a:gd name="connsiteX16" fmla="*/ 844638 w 7366000"/>
              <a:gd name="connsiteY16" fmla="*/ 0 h 6858000"/>
              <a:gd name="connsiteX0" fmla="*/ 424242 w 6945604"/>
              <a:gd name="connsiteY0" fmla="*/ 0 h 6858000"/>
              <a:gd name="connsiteX1" fmla="*/ 2957804 w 6945604"/>
              <a:gd name="connsiteY1" fmla="*/ 0 h 6858000"/>
              <a:gd name="connsiteX2" fmla="*/ 3186404 w 6945604"/>
              <a:gd name="connsiteY2" fmla="*/ 0 h 6858000"/>
              <a:gd name="connsiteX3" fmla="*/ 3186404 w 6945604"/>
              <a:gd name="connsiteY3" fmla="*/ 5991 h 6858000"/>
              <a:gd name="connsiteX4" fmla="*/ 3365534 w 6945604"/>
              <a:gd name="connsiteY4" fmla="*/ 17704 h 6858000"/>
              <a:gd name="connsiteX5" fmla="*/ 6945604 w 6945604"/>
              <a:gd name="connsiteY5" fmla="*/ 3429000 h 6858000"/>
              <a:gd name="connsiteX6" fmla="*/ 3365534 w 6945604"/>
              <a:gd name="connsiteY6" fmla="*/ 6840297 h 6858000"/>
              <a:gd name="connsiteX7" fmla="*/ 3186404 w 6945604"/>
              <a:gd name="connsiteY7" fmla="*/ 6852009 h 6858000"/>
              <a:gd name="connsiteX8" fmla="*/ 3186404 w 6945604"/>
              <a:gd name="connsiteY8" fmla="*/ 6858000 h 6858000"/>
              <a:gd name="connsiteX9" fmla="*/ 2957804 w 6945604"/>
              <a:gd name="connsiteY9" fmla="*/ 6858000 h 6858000"/>
              <a:gd name="connsiteX10" fmla="*/ 42791 w 6945604"/>
              <a:gd name="connsiteY10" fmla="*/ 6847609 h 6858000"/>
              <a:gd name="connsiteX11" fmla="*/ 97284 w 6945604"/>
              <a:gd name="connsiteY11" fmla="*/ 5515216 h 6858000"/>
              <a:gd name="connsiteX12" fmla="*/ 200584 w 6945604"/>
              <a:gd name="connsiteY12" fmla="*/ 5114265 h 6858000"/>
              <a:gd name="connsiteX13" fmla="*/ 601755 w 6945604"/>
              <a:gd name="connsiteY13" fmla="*/ 3403600 h 6858000"/>
              <a:gd name="connsiteX14" fmla="*/ 67380 w 6945604"/>
              <a:gd name="connsiteY14" fmla="*/ 1934235 h 6858000"/>
              <a:gd name="connsiteX15" fmla="*/ 97283 w 6945604"/>
              <a:gd name="connsiteY15" fmla="*/ 1560995 h 6858000"/>
              <a:gd name="connsiteX16" fmla="*/ 424242 w 6945604"/>
              <a:gd name="connsiteY1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945604" h="6858000">
                <a:moveTo>
                  <a:pt x="424242" y="0"/>
                </a:moveTo>
                <a:lnTo>
                  <a:pt x="2957804" y="0"/>
                </a:lnTo>
                <a:lnTo>
                  <a:pt x="3186404" y="0"/>
                </a:lnTo>
                <a:lnTo>
                  <a:pt x="3186404" y="5991"/>
                </a:lnTo>
                <a:lnTo>
                  <a:pt x="3365534" y="17704"/>
                </a:lnTo>
                <a:cubicBezTo>
                  <a:pt x="5376406" y="193303"/>
                  <a:pt x="6945604" y="1653578"/>
                  <a:pt x="6945604" y="3429000"/>
                </a:cubicBezTo>
                <a:cubicBezTo>
                  <a:pt x="6945604" y="5204423"/>
                  <a:pt x="5376406" y="6664698"/>
                  <a:pt x="3365534" y="6840297"/>
                </a:cubicBezTo>
                <a:lnTo>
                  <a:pt x="3186404" y="6852009"/>
                </a:lnTo>
                <a:lnTo>
                  <a:pt x="3186404" y="6858000"/>
                </a:lnTo>
                <a:lnTo>
                  <a:pt x="2957804" y="6858000"/>
                </a:lnTo>
                <a:lnTo>
                  <a:pt x="42791" y="6847609"/>
                </a:lnTo>
                <a:lnTo>
                  <a:pt x="97284" y="5515216"/>
                </a:lnTo>
                <a:lnTo>
                  <a:pt x="200584" y="5114265"/>
                </a:lnTo>
                <a:cubicBezTo>
                  <a:pt x="-106367" y="4628399"/>
                  <a:pt x="601755" y="3995408"/>
                  <a:pt x="601755" y="3403600"/>
                </a:cubicBezTo>
                <a:cubicBezTo>
                  <a:pt x="601755" y="2811793"/>
                  <a:pt x="-239571" y="2420102"/>
                  <a:pt x="67380" y="1934235"/>
                </a:cubicBezTo>
                <a:lnTo>
                  <a:pt x="97283" y="1560995"/>
                </a:lnTo>
                <a:lnTo>
                  <a:pt x="42424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="" xmlns:a16="http://schemas.microsoft.com/office/drawing/2014/main" id="{4AA46CF2-89A6-A925-FFEA-645AA99D8EB0}"/>
              </a:ext>
            </a:extLst>
          </p:cNvPr>
          <p:cNvSpPr txBox="1"/>
          <p:nvPr/>
        </p:nvSpPr>
        <p:spPr>
          <a:xfrm>
            <a:off x="6538269" y="3302320"/>
            <a:ext cx="438511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MESLEKİ VE TEKNİK </a:t>
            </a:r>
            <a:endParaRPr lang="tr-TR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Myriad bold"/>
              <a:cs typeface="Helvetica" panose="020B0604020202020204" pitchFamily="34" charset="0"/>
            </a:endParaRPr>
          </a:p>
          <a:p>
            <a:pPr algn="ctr"/>
            <a:r>
              <a:rPr lang="tr-TR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ORTAÖĞRETİM </a:t>
            </a:r>
            <a:r>
              <a:rPr lang="tr-TR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SİSTEMİ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="" xmlns:a16="http://schemas.microsoft.com/office/drawing/2014/main" id="{A0DE397D-4C0C-FDD4-333C-9CCD708A9D95}"/>
              </a:ext>
            </a:extLst>
          </p:cNvPr>
          <p:cNvSpPr txBox="1"/>
          <p:nvPr/>
        </p:nvSpPr>
        <p:spPr>
          <a:xfrm>
            <a:off x="8024189" y="6260613"/>
            <a:ext cx="14132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Myriad bold"/>
                <a:cs typeface="Helvetica" panose="020B0604020202020204" pitchFamily="34" charset="0"/>
              </a:rPr>
              <a:t>MART-2024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="" xmlns:a16="http://schemas.microsoft.com/office/drawing/2014/main" id="{174B4BCC-4AE9-47DE-F48D-A35308D71BCE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8E56ABF9-E054-B220-DF28-5A69E88CB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6682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="" xmlns:a16="http://schemas.microsoft.com/office/drawing/2014/main" id="{D547EB05-AF83-7761-26FA-FB1DFACD3E89}"/>
              </a:ext>
            </a:extLst>
          </p:cNvPr>
          <p:cNvSpPr txBox="1"/>
          <p:nvPr/>
        </p:nvSpPr>
        <p:spPr>
          <a:xfrm>
            <a:off x="819779" y="1161610"/>
            <a:ext cx="10930890" cy="5022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9079" algn="ctr">
              <a:lnSpc>
                <a:spcPct val="100000"/>
              </a:lnSpc>
              <a:spcBef>
                <a:spcPts val="100"/>
              </a:spcBef>
            </a:pP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SİGORTA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İŞLEMLERİ</a:t>
            </a:r>
            <a:r>
              <a:rPr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STAJ</a:t>
            </a:r>
            <a:r>
              <a:rPr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ÜCRETİ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1330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Öğrencilerimizin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güven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içinde</a:t>
            </a:r>
            <a:r>
              <a:rPr sz="2400" spc="13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eğitimlerine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devam</a:t>
            </a:r>
            <a:r>
              <a:rPr sz="2400" spc="13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etmesi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14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oluşacak</a:t>
            </a:r>
            <a:r>
              <a:rPr sz="2400" spc="14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herhangi </a:t>
            </a:r>
            <a:r>
              <a:rPr sz="2400" dirty="0">
                <a:latin typeface="Cambria"/>
                <a:cs typeface="Cambria"/>
              </a:rPr>
              <a:t>bir</a:t>
            </a:r>
            <a:r>
              <a:rPr sz="2400" spc="13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olumsuz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durumda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mağdur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edilmemesi</a:t>
            </a:r>
            <a:r>
              <a:rPr sz="2400" spc="140" dirty="0">
                <a:latin typeface="Cambria"/>
                <a:cs typeface="Cambria"/>
              </a:rPr>
              <a:t>  </a:t>
            </a:r>
            <a:r>
              <a:rPr sz="2400" dirty="0">
                <a:latin typeface="Cambria"/>
                <a:cs typeface="Cambria"/>
              </a:rPr>
              <a:t>amacıyla</a:t>
            </a:r>
            <a:r>
              <a:rPr sz="2400" spc="135" dirty="0"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öğrenimleri</a:t>
            </a:r>
            <a:r>
              <a:rPr sz="2400" b="1" spc="14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boyunca</a:t>
            </a:r>
            <a:r>
              <a:rPr sz="2400" b="1" spc="1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</a:t>
            </a:r>
            <a:r>
              <a:rPr sz="2400" b="1" spc="-25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kazaları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4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hastalıklarına</a:t>
            </a:r>
            <a:r>
              <a:rPr sz="24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karşı</a:t>
            </a:r>
            <a:r>
              <a:rPr sz="2400" b="1" spc="-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sigortaları</a:t>
            </a:r>
            <a:r>
              <a:rPr sz="2400" b="1" spc="-7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yapılır.</a:t>
            </a:r>
            <a:endParaRPr sz="2400" dirty="0">
              <a:latin typeface="Cambria"/>
              <a:cs typeface="Cambria"/>
            </a:endParaRPr>
          </a:p>
          <a:p>
            <a:pPr marL="12700" marR="5080" indent="454025" algn="just">
              <a:lnSpc>
                <a:spcPct val="150000"/>
              </a:lnSpc>
              <a:spcBef>
                <a:spcPts val="575"/>
              </a:spcBef>
              <a:buChar char="•"/>
              <a:tabLst>
                <a:tab pos="466725" algn="l"/>
              </a:tabLst>
            </a:pP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arzuladığı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nitelikli</a:t>
            </a:r>
            <a:r>
              <a:rPr sz="2400" spc="50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iş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gücünü</a:t>
            </a:r>
            <a:r>
              <a:rPr sz="2400" spc="49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yetiştirmek</a:t>
            </a:r>
            <a:r>
              <a:rPr sz="2400" spc="50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ve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sektörün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mali</a:t>
            </a:r>
            <a:r>
              <a:rPr sz="2400" spc="509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yükünü </a:t>
            </a:r>
            <a:r>
              <a:rPr sz="2400" dirty="0">
                <a:latin typeface="Cambria"/>
                <a:cs typeface="Cambria"/>
              </a:rPr>
              <a:t>azaltmak</a:t>
            </a:r>
            <a:r>
              <a:rPr sz="2400" spc="300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amacıyla,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işveren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dirty="0">
                <a:latin typeface="Cambria"/>
                <a:cs typeface="Cambria"/>
              </a:rPr>
              <a:t>tarafından</a:t>
            </a:r>
            <a:r>
              <a:rPr sz="2400" spc="305" dirty="0"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işletmeye</a:t>
            </a:r>
            <a:r>
              <a:rPr sz="2400" b="1" spc="3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giden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meslek</a:t>
            </a:r>
            <a:r>
              <a:rPr sz="2400" b="1" spc="30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lisesi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öğrencilerine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asgari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ücretin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en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az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%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30’u</a:t>
            </a:r>
            <a:r>
              <a:rPr sz="2400" b="1" spc="5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tutarında</a:t>
            </a:r>
            <a:r>
              <a:rPr sz="2400" b="1" spc="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ücret</a:t>
            </a:r>
            <a:r>
              <a:rPr sz="2400" b="1" spc="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 </a:t>
            </a:r>
            <a:r>
              <a:rPr sz="24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ödenmektedir.</a:t>
            </a:r>
            <a:r>
              <a:rPr sz="2400" b="1" spc="-1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Örneğin,</a:t>
            </a:r>
            <a:r>
              <a:rPr sz="2400" spc="27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202</a:t>
            </a:r>
            <a:r>
              <a:rPr lang="tr-TR" sz="2400" dirty="0">
                <a:latin typeface="Cambria"/>
                <a:cs typeface="Cambria"/>
              </a:rPr>
              <a:t>4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yılı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asgari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ücreti</a:t>
            </a:r>
            <a:r>
              <a:rPr sz="2400" spc="28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için</a:t>
            </a:r>
            <a:r>
              <a:rPr sz="2400" spc="290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öğrenciye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ödenen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en</a:t>
            </a:r>
            <a:r>
              <a:rPr sz="2400" spc="285" dirty="0">
                <a:latin typeface="Cambria"/>
                <a:cs typeface="Cambria"/>
              </a:rPr>
              <a:t> </a:t>
            </a:r>
            <a:r>
              <a:rPr sz="2400" dirty="0">
                <a:latin typeface="Cambria"/>
                <a:cs typeface="Cambria"/>
              </a:rPr>
              <a:t>az</a:t>
            </a:r>
            <a:r>
              <a:rPr sz="2400" spc="270" dirty="0">
                <a:latin typeface="Cambria"/>
                <a:cs typeface="Cambria"/>
              </a:rPr>
              <a:t> </a:t>
            </a:r>
            <a:r>
              <a:rPr sz="2400" dirty="0" err="1">
                <a:latin typeface="Cambria"/>
                <a:cs typeface="Cambria"/>
              </a:rPr>
              <a:t>ücret</a:t>
            </a:r>
            <a:r>
              <a:rPr sz="2400" spc="295" dirty="0">
                <a:latin typeface="Cambria"/>
                <a:cs typeface="Cambria"/>
              </a:rPr>
              <a:t> </a:t>
            </a:r>
            <a:r>
              <a:rPr lang="tr-TR"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5101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TL</a:t>
            </a:r>
            <a:r>
              <a:rPr sz="2400" b="1" spc="28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olarak hesaplanmıştır.</a:t>
            </a:r>
            <a:endParaRPr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630102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="" xmlns:a16="http://schemas.microsoft.com/office/drawing/2014/main" id="{9E708769-37D1-9B9E-1724-83984EABE7D9}"/>
              </a:ext>
            </a:extLst>
          </p:cNvPr>
          <p:cNvSpPr txBox="1">
            <a:spLocks/>
          </p:cNvSpPr>
          <p:nvPr/>
        </p:nvSpPr>
        <p:spPr>
          <a:xfrm>
            <a:off x="2721747" y="1144827"/>
            <a:ext cx="63341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MEZUNLARININ</a:t>
            </a:r>
            <a:r>
              <a:rPr lang="tr-TR" sz="24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45" dirty="0">
                <a:solidFill>
                  <a:srgbClr val="C00000"/>
                </a:solidFill>
                <a:latin typeface="Cambria"/>
                <a:cs typeface="Cambria"/>
              </a:rPr>
              <a:t>AVANTAJLARI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8" name="object 2">
            <a:extLst>
              <a:ext uri="{FF2B5EF4-FFF2-40B4-BE49-F238E27FC236}">
                <a16:creationId xmlns="" xmlns:a16="http://schemas.microsoft.com/office/drawing/2014/main" id="{BB750C67-6DB3-9068-6C46-BA527357DE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6901639"/>
              </p:ext>
            </p:extLst>
          </p:nvPr>
        </p:nvGraphicFramePr>
        <p:xfrm>
          <a:off x="278535" y="1535987"/>
          <a:ext cx="11925878" cy="500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32314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="" xmlns:a16="http://schemas.microsoft.com/office/drawing/2014/main" id="{A80FDF6F-037D-E335-38AA-B8E64B98DC2B}"/>
              </a:ext>
            </a:extLst>
          </p:cNvPr>
          <p:cNvSpPr txBox="1"/>
          <p:nvPr/>
        </p:nvSpPr>
        <p:spPr>
          <a:xfrm>
            <a:off x="1157339" y="1015318"/>
            <a:ext cx="10386060" cy="2892458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367665" algn="ctr">
              <a:lnSpc>
                <a:spcPct val="100000"/>
              </a:lnSpc>
              <a:spcBef>
                <a:spcPts val="855"/>
              </a:spcBef>
            </a:pP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YÜKSEKÖĞRETİM</a:t>
            </a:r>
            <a:r>
              <a:rPr sz="20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PROGRAMLARINA</a:t>
            </a:r>
            <a:r>
              <a:rPr sz="20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GEÇİŞ</a:t>
            </a:r>
            <a:endParaRPr sz="20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5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Üniversite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tercihlerinde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istediği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bölümü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hiç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bir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hak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kaybı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yaşamadan </a:t>
            </a:r>
            <a:r>
              <a:rPr sz="2000" spc="-10" dirty="0">
                <a:latin typeface="Times New Roman"/>
                <a:cs typeface="Times New Roman"/>
              </a:rPr>
              <a:t>seçebilirler.</a:t>
            </a:r>
            <a:endParaRPr sz="2000" dirty="0">
              <a:latin typeface="Times New Roman"/>
              <a:cs typeface="Times New Roman"/>
            </a:endParaRPr>
          </a:p>
          <a:p>
            <a:pPr marL="363855" indent="-349885" algn="just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2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yıllık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Yüksekokullarına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girerken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ek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puan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alırlar.</a:t>
            </a:r>
            <a:endParaRPr sz="2000" dirty="0">
              <a:latin typeface="Times New Roman"/>
              <a:cs typeface="Times New Roman"/>
            </a:endParaRPr>
          </a:p>
          <a:p>
            <a:pPr marL="13970" marR="5080" indent="349885" algn="just">
              <a:lnSpc>
                <a:spcPts val="2160"/>
              </a:lnSpc>
              <a:spcBef>
                <a:spcPts val="1025"/>
              </a:spcBef>
              <a:buFont typeface="Arial MT"/>
              <a:buChar char="•"/>
              <a:tabLst>
                <a:tab pos="363855" algn="l"/>
              </a:tabLst>
            </a:pPr>
            <a:r>
              <a:rPr sz="2000" dirty="0">
                <a:latin typeface="Times New Roman"/>
                <a:cs typeface="Times New Roman"/>
              </a:rPr>
              <a:t>Teknoloji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Fakültelerinde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bulunan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Mühendislik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bölümlerini</a:t>
            </a:r>
            <a:r>
              <a:rPr sz="2000" spc="1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seçmeleri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halinde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Mesleki</a:t>
            </a:r>
            <a:r>
              <a:rPr sz="2000" spc="1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ve</a:t>
            </a:r>
            <a:r>
              <a:rPr sz="2000" spc="1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Teknik </a:t>
            </a:r>
            <a:r>
              <a:rPr sz="2000" dirty="0">
                <a:latin typeface="Times New Roman"/>
                <a:cs typeface="Times New Roman"/>
              </a:rPr>
              <a:t>Liselere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ayrılan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kontenjanlardan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yararlanarak</a:t>
            </a:r>
            <a:r>
              <a:rPr sz="2000" spc="1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genel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lise</a:t>
            </a:r>
            <a:r>
              <a:rPr sz="2000" spc="1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öğrencilerine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göre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daha</a:t>
            </a:r>
            <a:r>
              <a:rPr sz="2000" spc="1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az</a:t>
            </a:r>
            <a:r>
              <a:rPr sz="2000" spc="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net</a:t>
            </a:r>
            <a:r>
              <a:rPr sz="2000" spc="1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sayısıyla</a:t>
            </a:r>
            <a:r>
              <a:rPr sz="2000" spc="18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bu </a:t>
            </a:r>
            <a:r>
              <a:rPr sz="2000" dirty="0">
                <a:latin typeface="Times New Roman"/>
                <a:cs typeface="Times New Roman"/>
              </a:rPr>
              <a:t>bölümlere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girebilirler.</a:t>
            </a:r>
            <a:endParaRPr sz="2000" dirty="0">
              <a:latin typeface="Times New Roman"/>
              <a:cs typeface="Times New Roman"/>
            </a:endParaRPr>
          </a:p>
          <a:p>
            <a:pPr marL="367665" algn="just">
              <a:lnSpc>
                <a:spcPts val="2255"/>
              </a:lnSpc>
              <a:spcBef>
                <a:spcPts val="725"/>
              </a:spcBef>
            </a:pPr>
            <a:r>
              <a:rPr sz="2000" b="1" dirty="0">
                <a:latin typeface="Times New Roman"/>
                <a:cs typeface="Times New Roman"/>
              </a:rPr>
              <a:t>Mesleki  ve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Teknik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Ortaöğretim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Kurumları  (M.T.O.K.)</a:t>
            </a:r>
            <a:r>
              <a:rPr sz="2000" b="1" spc="1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kontenjanı</a:t>
            </a:r>
            <a:r>
              <a:rPr sz="2000" b="1" spc="5" dirty="0">
                <a:latin typeface="Times New Roman"/>
                <a:cs typeface="Times New Roman"/>
              </a:rPr>
              <a:t>  </a:t>
            </a:r>
            <a:r>
              <a:rPr sz="2000" b="1" dirty="0">
                <a:latin typeface="Times New Roman"/>
                <a:cs typeface="Times New Roman"/>
              </a:rPr>
              <a:t>verilen</a:t>
            </a:r>
            <a:r>
              <a:rPr sz="2000" b="1" spc="10" dirty="0">
                <a:latin typeface="Times New Roman"/>
                <a:cs typeface="Times New Roman"/>
              </a:rPr>
              <a:t>  </a:t>
            </a:r>
            <a:r>
              <a:rPr sz="2000" b="1" spc="-10" dirty="0">
                <a:latin typeface="Times New Roman"/>
                <a:cs typeface="Times New Roman"/>
              </a:rPr>
              <a:t>bölümlerden</a:t>
            </a:r>
            <a:endParaRPr sz="2000" dirty="0">
              <a:latin typeface="Times New Roman"/>
              <a:cs typeface="Times New Roman"/>
            </a:endParaRPr>
          </a:p>
          <a:p>
            <a:pPr marL="12700" algn="just">
              <a:lnSpc>
                <a:spcPts val="2255"/>
              </a:lnSpc>
            </a:pPr>
            <a:r>
              <a:rPr sz="2000" b="1" dirty="0">
                <a:latin typeface="Times New Roman"/>
                <a:cs typeface="Times New Roman"/>
              </a:rPr>
              <a:t>bazıları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şunlardır;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3">
            <a:extLst>
              <a:ext uri="{FF2B5EF4-FFF2-40B4-BE49-F238E27FC236}">
                <a16:creationId xmlns="" xmlns:a16="http://schemas.microsoft.com/office/drawing/2014/main" id="{2FA117DF-F4B3-D332-AAA2-8DB55DB54FC4}"/>
              </a:ext>
            </a:extLst>
          </p:cNvPr>
          <p:cNvGraphicFramePr>
            <a:graphicFrameLocks noGrp="1"/>
          </p:cNvGraphicFramePr>
          <p:nvPr/>
        </p:nvGraphicFramePr>
        <p:xfrm>
          <a:off x="1277885" y="3983768"/>
          <a:ext cx="9968865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14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539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68880">
                <a:tc>
                  <a:txBody>
                    <a:bodyPr/>
                    <a:lstStyle/>
                    <a:p>
                      <a:pPr marL="488950" indent="-391795">
                        <a:lnSpc>
                          <a:spcPts val="2215"/>
                        </a:lnSpc>
                        <a:buFont typeface="Arial MT"/>
                        <a:buChar char="•"/>
                        <a:tabLst>
                          <a:tab pos="48895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Adli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Bilgisayar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Bilişim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493395" indent="-395605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493395" algn="l"/>
                        </a:tabLst>
                      </a:pP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Yazılım</a:t>
                      </a:r>
                      <a:r>
                        <a:rPr sz="20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Biyomedikal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Elektrik-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Elektronik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Haberleşme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504190" indent="-4064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50419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Enerji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Sistemleri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0" indent="-342900">
                        <a:lnSpc>
                          <a:spcPts val="222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Endüstriyel</a:t>
                      </a:r>
                      <a:r>
                        <a:rPr sz="20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Tasarım</a:t>
                      </a:r>
                      <a:r>
                        <a:rPr sz="2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İnşaat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Metalurji</a:t>
                      </a:r>
                      <a:r>
                        <a:rPr sz="20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2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Malzeme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 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Makine</a:t>
                      </a:r>
                      <a:r>
                        <a:rPr sz="2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Mekatronik</a:t>
                      </a:r>
                      <a:r>
                        <a:rPr sz="20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dirty="0">
                          <a:latin typeface="Times New Roman"/>
                          <a:cs typeface="Times New Roman"/>
                        </a:rPr>
                        <a:t>Otomotiv</a:t>
                      </a:r>
                      <a:r>
                        <a:rPr sz="20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685800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 MT"/>
                        <a:buChar char="•"/>
                        <a:tabLst>
                          <a:tab pos="685800" algn="l"/>
                        </a:tabLst>
                      </a:pP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Tekstil</a:t>
                      </a:r>
                      <a:r>
                        <a:rPr sz="20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10" dirty="0">
                          <a:latin typeface="Times New Roman"/>
                          <a:cs typeface="Times New Roman"/>
                        </a:rPr>
                        <a:t>Mühendisliği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3794493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>
            <a:extLst>
              <a:ext uri="{FF2B5EF4-FFF2-40B4-BE49-F238E27FC236}">
                <a16:creationId xmlns="" xmlns:a16="http://schemas.microsoft.com/office/drawing/2014/main" id="{A6975E38-C108-5CFD-086D-6324F307464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5" y="1446659"/>
            <a:ext cx="4742993" cy="443652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D56677B-C0B7-4DAC-ACAD-8054FF1B59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D35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ject 4">
            <a:extLst>
              <a:ext uri="{FF2B5EF4-FFF2-40B4-BE49-F238E27FC236}">
                <a16:creationId xmlns="" xmlns:a16="http://schemas.microsoft.com/office/drawing/2014/main" id="{561B2D7F-1353-84A7-FC14-83980397734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43240" y="1390685"/>
            <a:ext cx="4728015" cy="45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917684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="" xmlns:a16="http://schemas.microsoft.com/office/drawing/2014/main" id="{E2F6C974-CD80-2700-0420-436D1B0021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8473" y="1085662"/>
            <a:ext cx="9615053" cy="540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94028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=""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KONUKLU </a:t>
            </a: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7" y="1937981"/>
            <a:ext cx="5352472" cy="463341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196" y="1937980"/>
            <a:ext cx="4795542" cy="46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39494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=""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KONUKLU </a:t>
            </a: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="" xmlns:a16="http://schemas.microsoft.com/office/drawing/2014/main" id="{81BCF9CC-35DB-0455-F718-31D5EC6B1423}"/>
              </a:ext>
            </a:extLst>
          </p:cNvPr>
          <p:cNvSpPr txBox="1"/>
          <p:nvPr/>
        </p:nvSpPr>
        <p:spPr>
          <a:xfrm>
            <a:off x="1187356" y="2364475"/>
            <a:ext cx="10222173" cy="2849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335" marR="5080" indent="-635" algn="just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13335" algn="l"/>
                <a:tab pos="272415" algn="l"/>
              </a:tabLst>
            </a:pPr>
            <a:r>
              <a:rPr lang="tr-TR" dirty="0"/>
              <a:t>	</a:t>
            </a:r>
            <a:r>
              <a:rPr lang="tr-TR" sz="2800" b="1" dirty="0"/>
              <a:t>Okulumuz 2015-2016 yılında </a:t>
            </a:r>
            <a:r>
              <a:rPr lang="tr-TR" sz="2800" b="1" dirty="0" smtClean="0"/>
              <a:t>eğitim-öğretim </a:t>
            </a:r>
            <a:r>
              <a:rPr lang="tr-TR" sz="2800" b="1" dirty="0"/>
              <a:t>faaliyetlerine başlamıştır. Okulumuz ilk mezunlarını 2018-2019 </a:t>
            </a:r>
            <a:r>
              <a:rPr lang="tr-TR" sz="2800" b="1" dirty="0" smtClean="0"/>
              <a:t>eğitim-öğretim </a:t>
            </a:r>
            <a:r>
              <a:rPr lang="tr-TR" sz="2800" b="1" dirty="0"/>
              <a:t>yılında vermiştir. Okulumuzda Elektrik - Elektronik Teknolojileri Alanı ile Muhasebe ve Finansman alanı olmak üzere iki  alanda Anadolu meslek programı uygulanmaktadır.  Okulumuz şehir merkezine 5 km uzaklıktadır. </a:t>
            </a:r>
          </a:p>
          <a:p>
            <a:pPr marL="13335" marR="5080" indent="-635" algn="just">
              <a:lnSpc>
                <a:spcPts val="3030"/>
              </a:lnSpc>
              <a:spcBef>
                <a:spcPts val="470"/>
              </a:spcBef>
              <a:buFont typeface="Arial MT"/>
              <a:buChar char="•"/>
              <a:tabLst>
                <a:tab pos="13335" algn="l"/>
                <a:tab pos="272415" algn="l"/>
              </a:tabLst>
            </a:pPr>
            <a:endParaRPr lang="tr-TR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861745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=""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KONUKLU </a:t>
            </a:r>
            <a:r>
              <a:rPr sz="2400" b="1" dirty="0" smtClean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sz="2400" b="1" spc="-70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4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400" b="1" spc="-7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Cambria"/>
                <a:cs typeface="Cambria"/>
              </a:rPr>
              <a:t>LİSESİ</a:t>
            </a:r>
            <a:endParaRPr sz="24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52" y="1721881"/>
            <a:ext cx="10008986" cy="461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81989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=""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 smtClean="0">
                <a:solidFill>
                  <a:srgbClr val="C00000"/>
                </a:solidFill>
                <a:latin typeface="Cambria"/>
                <a:cs typeface="Cambria"/>
              </a:rPr>
              <a:t>KONUKLU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 VE TEKNİK ANADOLU LİSESİ</a:t>
            </a:r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1259AD6-0D19-AB8B-3EEE-B691ECFD8A20}"/>
              </a:ext>
            </a:extLst>
          </p:cNvPr>
          <p:cNvSpPr txBox="1"/>
          <p:nvPr/>
        </p:nvSpPr>
        <p:spPr>
          <a:xfrm>
            <a:off x="1170717" y="2280121"/>
            <a:ext cx="9649683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sng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Okulumuzda</a:t>
            </a:r>
            <a:r>
              <a:rPr lang="tr-TR"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1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 </a:t>
            </a:r>
            <a:r>
              <a:rPr sz="2000" b="1" u="sng" dirty="0" err="1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ayrı</a:t>
            </a:r>
            <a:r>
              <a:rPr sz="2000" b="1" u="sng" spc="-25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alanda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tr-TR"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ve  </a:t>
            </a:r>
            <a:r>
              <a:rPr lang="tr-TR" sz="2000" b="1" u="sng" spc="-40" dirty="0" smtClean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 Dalda </a:t>
            </a:r>
            <a:r>
              <a:rPr sz="2000" b="1" u="sng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eğitim</a:t>
            </a:r>
            <a:r>
              <a:rPr sz="2000" b="1" u="sng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verilmektedir.</a:t>
            </a:r>
            <a:r>
              <a:rPr sz="2000" b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</a:t>
            </a:r>
            <a:r>
              <a:rPr sz="2000" b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Alanlar</a:t>
            </a:r>
            <a:r>
              <a:rPr sz="2000" b="1" u="sng" spc="-4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</a:t>
            </a:r>
            <a:r>
              <a:rPr sz="20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kontenjanları;</a:t>
            </a:r>
            <a:r>
              <a:rPr sz="2000" b="1" u="sng" spc="5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endParaRPr sz="2000" dirty="0">
              <a:latin typeface="Calibri"/>
              <a:cs typeface="Calibri"/>
            </a:endParaRPr>
          </a:p>
        </p:txBody>
      </p:sp>
      <p:graphicFrame>
        <p:nvGraphicFramePr>
          <p:cNvPr id="5" name="object 3">
            <a:extLst>
              <a:ext uri="{FF2B5EF4-FFF2-40B4-BE49-F238E27FC236}">
                <a16:creationId xmlns="" xmlns:a16="http://schemas.microsoft.com/office/drawing/2014/main" id="{B2F21A03-2EE6-EBEF-B115-8A916BEE9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848464"/>
              </p:ext>
            </p:extLst>
          </p:nvPr>
        </p:nvGraphicFramePr>
        <p:xfrm>
          <a:off x="1150649" y="2967572"/>
          <a:ext cx="9004298" cy="3991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499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978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564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7660">
                <a:tc>
                  <a:txBody>
                    <a:bodyPr/>
                    <a:lstStyle/>
                    <a:p>
                      <a:pPr marL="32384">
                        <a:lnSpc>
                          <a:spcPts val="1905"/>
                        </a:lnSpc>
                      </a:pP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1-</a:t>
                      </a:r>
                      <a:r>
                        <a:rPr lang="tr-TR" sz="2000" b="1" spc="0" dirty="0" smtClean="0">
                          <a:latin typeface="Calibri"/>
                          <a:cs typeface="Calibri"/>
                        </a:rPr>
                        <a:t>Elektrik-Elektronik</a:t>
                      </a:r>
                      <a:r>
                        <a:rPr sz="2000" b="1" spc="-70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 err="1">
                          <a:latin typeface="Calibri"/>
                          <a:cs typeface="Calibri"/>
                        </a:rPr>
                        <a:t>Teknolojileri</a:t>
                      </a:r>
                      <a:r>
                        <a:rPr lang="tr-TR" sz="2000" b="1" spc="-10" dirty="0">
                          <a:latin typeface="Calibri"/>
                          <a:cs typeface="Calibri"/>
                        </a:rPr>
                        <a:t> Alanı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8419">
                        <a:lnSpc>
                          <a:spcPts val="1905"/>
                        </a:lnSpc>
                      </a:pPr>
                      <a:r>
                        <a:rPr sz="200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(Mahalli</a:t>
                      </a:r>
                      <a:r>
                        <a:rPr sz="2000" spc="-4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905"/>
                        </a:lnSpc>
                      </a:pPr>
                      <a:r>
                        <a:rPr lang="tr-TR" sz="2000" spc="-15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400 </a:t>
                      </a:r>
                      <a:r>
                        <a:rPr sz="2000" spc="-10" dirty="0" err="1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32384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b="1" spc="-10" dirty="0" smtClean="0">
                          <a:latin typeface="Calibri"/>
                          <a:cs typeface="Calibri"/>
                        </a:rPr>
                        <a:t>2-</a:t>
                      </a:r>
                      <a:r>
                        <a:rPr lang="tr-TR" sz="2000" b="1" spc="0" dirty="0" err="1" smtClean="0">
                          <a:latin typeface="Calibri"/>
                          <a:cs typeface="Calibri"/>
                        </a:rPr>
                        <a:t>Muhabese</a:t>
                      </a:r>
                      <a:r>
                        <a:rPr lang="tr-TR" sz="2000" b="1" spc="0" baseline="0" dirty="0" smtClean="0">
                          <a:latin typeface="Calibri"/>
                          <a:cs typeface="Calibri"/>
                        </a:rPr>
                        <a:t> ve Finansman </a:t>
                      </a:r>
                      <a:r>
                        <a:rPr lang="tr-TR" sz="2000" b="1" spc="-10" dirty="0" smtClean="0">
                          <a:latin typeface="Calibri"/>
                          <a:cs typeface="Calibri"/>
                        </a:rPr>
                        <a:t>Alanı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2000" dirty="0" smtClean="0">
                          <a:latin typeface="Calibri"/>
                          <a:cs typeface="Calibri"/>
                        </a:rPr>
                        <a:t>(</a:t>
                      </a:r>
                      <a:r>
                        <a:rPr sz="2000" dirty="0" err="1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Mahalli</a:t>
                      </a:r>
                      <a:r>
                        <a:rPr sz="2000" spc="-20" dirty="0" smtClean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solidFill>
                            <a:srgbClr val="0000FF"/>
                          </a:solidFill>
                          <a:latin typeface="Calibri"/>
                          <a:cs typeface="Calibri"/>
                        </a:rPr>
                        <a:t>Yerleştirme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)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81280" algn="l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b="1" dirty="0" smtClean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      400</a:t>
                      </a:r>
                      <a:r>
                        <a:rPr sz="2000" spc="-4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10" dirty="0">
                          <a:latin typeface="Calibri"/>
                          <a:cs typeface="Calibri"/>
                        </a:rPr>
                        <a:t>Kontenjan</a:t>
                      </a: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dirty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dirty="0">
                          <a:latin typeface="Calibri"/>
                          <a:cs typeface="Calibri"/>
                        </a:rPr>
                        <a:t>.</a:t>
                      </a: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tr-TR" sz="2000" dirty="0">
                          <a:latin typeface="Calibri"/>
                          <a:cs typeface="Calibri"/>
                        </a:rPr>
                        <a:t>.</a:t>
                      </a: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068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37274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01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795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766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endParaRPr sz="20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814830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="" xmlns:a16="http://schemas.microsoft.com/office/drawing/2014/main" id="{C9D16A50-FD20-AB42-6C58-271F20DB23AD}"/>
              </a:ext>
            </a:extLst>
          </p:cNvPr>
          <p:cNvSpPr txBox="1"/>
          <p:nvPr/>
        </p:nvSpPr>
        <p:spPr>
          <a:xfrm>
            <a:off x="1886014" y="1218468"/>
            <a:ext cx="9023724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2735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SOSYAL ETKİNLİKLERİMİZ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="" xmlns:a16="http://schemas.microsoft.com/office/drawing/2014/main" id="{673884E6-8D78-A824-AF38-5E879940CD48}"/>
              </a:ext>
            </a:extLst>
          </p:cNvPr>
          <p:cNvSpPr txBox="1"/>
          <p:nvPr/>
        </p:nvSpPr>
        <p:spPr>
          <a:xfrm>
            <a:off x="6261538" y="2968389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Okulunuzun etkinlik fotoğraflarını ekleyiniz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667" y="4244454"/>
            <a:ext cx="3695416" cy="2413191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767" y="1845938"/>
            <a:ext cx="5308979" cy="231803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5" y="4244455"/>
            <a:ext cx="3712192" cy="240558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284" y="4196876"/>
            <a:ext cx="4126966" cy="2390912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52" y="1783987"/>
            <a:ext cx="5598506" cy="241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9202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="" xmlns:a16="http://schemas.microsoft.com/office/drawing/2014/main" id="{BF1EDC60-F6A9-E55B-5838-83D8E9A4D545}"/>
              </a:ext>
            </a:extLst>
          </p:cNvPr>
          <p:cNvSpPr txBox="1"/>
          <p:nvPr/>
        </p:nvSpPr>
        <p:spPr>
          <a:xfrm>
            <a:off x="3591789" y="1713439"/>
            <a:ext cx="7409072" cy="36747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8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dirty="0" err="1">
                <a:solidFill>
                  <a:srgbClr val="C00000"/>
                </a:solidFill>
                <a:latin typeface="Cambria"/>
                <a:cs typeface="Cambria"/>
              </a:rPr>
              <a:t>Eğitimin</a:t>
            </a:r>
            <a:r>
              <a:rPr sz="2800" b="1" spc="-114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800" b="1" spc="-10" dirty="0" err="1">
                <a:solidFill>
                  <a:srgbClr val="C00000"/>
                </a:solidFill>
                <a:latin typeface="Cambria"/>
                <a:cs typeface="Cambria"/>
              </a:rPr>
              <a:t>Amacı</a:t>
            </a:r>
            <a:endParaRPr sz="2800" dirty="0">
              <a:latin typeface="Cambria"/>
              <a:cs typeface="Cambria"/>
            </a:endParaRPr>
          </a:p>
          <a:p>
            <a:pPr marL="12700" marR="5080" indent="-12700" algn="just">
              <a:lnSpc>
                <a:spcPct val="150000"/>
              </a:lnSpc>
            </a:pPr>
            <a:r>
              <a:rPr sz="2800" dirty="0" err="1" smtClean="0">
                <a:latin typeface="Cambria"/>
                <a:cs typeface="Cambria"/>
              </a:rPr>
              <a:t>Sosyal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ve</a:t>
            </a:r>
            <a:r>
              <a:rPr sz="2800" spc="250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ekonomik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sektörler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ile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iş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>
                <a:latin typeface="Cambria"/>
                <a:cs typeface="Cambria"/>
              </a:rPr>
              <a:t>birliği</a:t>
            </a:r>
            <a:r>
              <a:rPr sz="2800" spc="245" dirty="0">
                <a:latin typeface="Cambria"/>
                <a:cs typeface="Cambria"/>
              </a:rPr>
              <a:t>  </a:t>
            </a:r>
            <a:r>
              <a:rPr sz="2800" dirty="0" err="1" smtClean="0">
                <a:latin typeface="Cambria"/>
                <a:cs typeface="Cambria"/>
              </a:rPr>
              <a:t>içinde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dirty="0" err="1" smtClean="0">
                <a:latin typeface="Cambria"/>
                <a:cs typeface="Cambria"/>
              </a:rPr>
              <a:t>ulusal</a:t>
            </a:r>
            <a:r>
              <a:rPr sz="2800" spc="245" dirty="0" smtClean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ve </a:t>
            </a:r>
            <a:r>
              <a:rPr sz="2800" dirty="0">
                <a:latin typeface="Cambria"/>
                <a:cs typeface="Cambria"/>
              </a:rPr>
              <a:t>uluslararası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yeterliliğe,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</a:t>
            </a:r>
            <a:r>
              <a:rPr sz="2800" spc="-4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ahlakına</a:t>
            </a:r>
            <a:r>
              <a:rPr sz="2800" spc="-3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ve</a:t>
            </a:r>
            <a:r>
              <a:rPr sz="2800" spc="-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mesleki</a:t>
            </a:r>
            <a:r>
              <a:rPr sz="2800" spc="-4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değerlere </a:t>
            </a:r>
            <a:r>
              <a:rPr sz="2800" dirty="0">
                <a:latin typeface="Cambria"/>
                <a:cs typeface="Cambria"/>
              </a:rPr>
              <a:t>sahip,</a:t>
            </a:r>
            <a:r>
              <a:rPr sz="2800" spc="65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yenilikçi,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girişimci,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üretken,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ekonomiye</a:t>
            </a:r>
            <a:r>
              <a:rPr sz="2800" spc="660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değer</a:t>
            </a:r>
            <a:r>
              <a:rPr sz="2800" spc="65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katan</a:t>
            </a:r>
            <a:r>
              <a:rPr sz="2800" spc="635" dirty="0">
                <a:latin typeface="Cambria"/>
                <a:cs typeface="Cambria"/>
              </a:rPr>
              <a:t> </a:t>
            </a:r>
            <a:r>
              <a:rPr sz="2800" dirty="0">
                <a:latin typeface="Cambria"/>
                <a:cs typeface="Cambria"/>
              </a:rPr>
              <a:t>ehil</a:t>
            </a:r>
            <a:r>
              <a:rPr sz="2800" spc="640" dirty="0">
                <a:latin typeface="Cambria"/>
                <a:cs typeface="Cambria"/>
              </a:rPr>
              <a:t> </a:t>
            </a:r>
            <a:r>
              <a:rPr sz="2800" spc="-25" dirty="0">
                <a:latin typeface="Cambria"/>
                <a:cs typeface="Cambria"/>
              </a:rPr>
              <a:t>iş </a:t>
            </a:r>
            <a:r>
              <a:rPr sz="2800" dirty="0">
                <a:latin typeface="Cambria"/>
                <a:cs typeface="Cambria"/>
              </a:rPr>
              <a:t>gücü</a:t>
            </a:r>
            <a:r>
              <a:rPr sz="2800" spc="-55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yetiştirmektir.</a:t>
            </a:r>
            <a:endParaRPr sz="2800" dirty="0">
              <a:latin typeface="Cambria"/>
              <a:cs typeface="Cambria"/>
            </a:endParaRPr>
          </a:p>
        </p:txBody>
      </p:sp>
      <p:pic>
        <p:nvPicPr>
          <p:cNvPr id="6" name="Grafik 5" descr="Dişlileri olan kafa düz dolguyla">
            <a:extLst>
              <a:ext uri="{FF2B5EF4-FFF2-40B4-BE49-F238E27FC236}">
                <a16:creationId xmlns="" xmlns:a16="http://schemas.microsoft.com/office/drawing/2014/main" id="{F28A4DDB-EB0E-910A-512B-31539F396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953" y="2146848"/>
            <a:ext cx="3158836" cy="31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8381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="" xmlns:a16="http://schemas.microsoft.com/office/drawing/2014/main" id="{79AA4CE3-ACA4-5C0B-DE68-6BA34E6A2174}"/>
              </a:ext>
            </a:extLst>
          </p:cNvPr>
          <p:cNvSpPr txBox="1"/>
          <p:nvPr/>
        </p:nvSpPr>
        <p:spPr>
          <a:xfrm>
            <a:off x="829945" y="2153649"/>
            <a:ext cx="10532110" cy="3191258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GÜÇLÜ</a:t>
            </a:r>
            <a:r>
              <a:rPr sz="2400" b="1" spc="-1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TÜRKİYE</a:t>
            </a:r>
            <a:r>
              <a:rPr sz="24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İÇİN</a:t>
            </a:r>
            <a:r>
              <a:rPr sz="24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2400" b="1" spc="-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sz="2400" b="1" spc="-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EĞİTİM</a:t>
            </a:r>
            <a:endParaRPr sz="240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dirty="0">
                <a:latin typeface="Times New Roman"/>
                <a:cs typeface="Times New Roman"/>
              </a:rPr>
              <a:t>Sevgili</a:t>
            </a:r>
            <a:r>
              <a:rPr sz="2400" spc="3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öğrencilerimiz,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ortaöğretim</a:t>
            </a:r>
            <a:r>
              <a:rPr sz="2400" spc="3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sürecinde;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İlgi,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istek</a:t>
            </a:r>
            <a:r>
              <a:rPr sz="2400" spc="3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yeteneğinize </a:t>
            </a:r>
            <a:r>
              <a:rPr sz="2400" dirty="0">
                <a:latin typeface="Times New Roman"/>
                <a:cs typeface="Times New Roman"/>
              </a:rPr>
              <a:t>uygun</a:t>
            </a:r>
            <a:r>
              <a:rPr sz="2400" spc="9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sahibi</a:t>
            </a:r>
            <a:r>
              <a:rPr sz="2400" spc="114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1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ettiğiniz</a:t>
            </a:r>
            <a:r>
              <a:rPr sz="2400" spc="11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bir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okulda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Times New Roman"/>
                <a:cs typeface="Times New Roman"/>
              </a:rPr>
              <a:t>öğrenim</a:t>
            </a:r>
            <a:r>
              <a:rPr sz="2400" spc="105" dirty="0">
                <a:latin typeface="Times New Roman"/>
                <a:cs typeface="Times New Roman"/>
              </a:rPr>
              <a:t>  </a:t>
            </a:r>
            <a:r>
              <a:rPr sz="2400" spc="-10" dirty="0">
                <a:latin typeface="Times New Roman"/>
                <a:cs typeface="Times New Roman"/>
              </a:rPr>
              <a:t>görmeyi, </a:t>
            </a:r>
            <a:r>
              <a:rPr sz="2400" dirty="0">
                <a:latin typeface="Times New Roman"/>
                <a:cs typeface="Times New Roman"/>
              </a:rPr>
              <a:t>İşverenlerin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öncelikli</a:t>
            </a:r>
            <a:r>
              <a:rPr sz="2400" spc="5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tercih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edeceği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kişi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olmayı,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Mezun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olduğunuzda</a:t>
            </a:r>
            <a:r>
              <a:rPr sz="2400" spc="5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iş</a:t>
            </a:r>
            <a:r>
              <a:rPr sz="2400" spc="5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hayatına </a:t>
            </a:r>
            <a:r>
              <a:rPr sz="2400" dirty="0">
                <a:latin typeface="Times New Roman"/>
                <a:cs typeface="Times New Roman"/>
              </a:rPr>
              <a:t>katılmayı,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Meslek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alanınızda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yükseköğrenim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görmeyi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 err="1">
                <a:latin typeface="Times New Roman"/>
                <a:cs typeface="Times New Roman"/>
              </a:rPr>
              <a:t>hedefliyorsanız</a:t>
            </a:r>
            <a:r>
              <a:rPr sz="2400" spc="-10" dirty="0">
                <a:latin typeface="Times New Roman"/>
                <a:cs typeface="Times New Roman"/>
              </a:rPr>
              <a:t>!</a:t>
            </a:r>
            <a:endParaRPr lang="tr-TR" sz="240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spc="-10" dirty="0">
                <a:latin typeface="Times New Roman"/>
                <a:cs typeface="Times New Roman"/>
              </a:rPr>
              <a:t>SİZİ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AİLEMİZİN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BİR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PARÇASI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90" dirty="0">
                <a:latin typeface="Times New Roman"/>
                <a:cs typeface="Times New Roman"/>
              </a:rPr>
              <a:t>OLMAYA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75" dirty="0">
                <a:latin typeface="Times New Roman"/>
                <a:cs typeface="Times New Roman"/>
              </a:rPr>
              <a:t>DAVET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EDİYORUZ. UNUTMAYIN!</a:t>
            </a:r>
            <a:endParaRPr lang="tr-TR" sz="2400" spc="-10" dirty="0">
              <a:latin typeface="Times New Roman"/>
              <a:cs typeface="Times New Roman"/>
            </a:endParaRPr>
          </a:p>
          <a:p>
            <a:pPr marL="12700" marR="5080" indent="-12700" algn="ctr">
              <a:lnSpc>
                <a:spcPts val="2590"/>
              </a:lnSpc>
              <a:spcBef>
                <a:spcPts val="1040"/>
              </a:spcBef>
            </a:pPr>
            <a:r>
              <a:rPr sz="2400" b="1" dirty="0">
                <a:latin typeface="Times New Roman"/>
                <a:cs typeface="Times New Roman"/>
              </a:rPr>
              <a:t>GELECEK,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SİZİNLE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GÜZEL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OLACAK.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02478163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3CED428-C81A-A36B-2651-20B0A117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rbest Form: Şekil 6">
            <a:extLst>
              <a:ext uri="{FF2B5EF4-FFF2-40B4-BE49-F238E27FC236}">
                <a16:creationId xmlns="" xmlns:a16="http://schemas.microsoft.com/office/drawing/2014/main" id="{8D72EA06-23C1-458A-2EB2-554C1FC78F62}"/>
              </a:ext>
            </a:extLst>
          </p:cNvPr>
          <p:cNvSpPr/>
          <p:nvPr/>
        </p:nvSpPr>
        <p:spPr>
          <a:xfrm>
            <a:off x="-2677" y="-5080"/>
            <a:ext cx="5427986" cy="6870700"/>
          </a:xfrm>
          <a:custGeom>
            <a:avLst/>
            <a:gdLst>
              <a:gd name="connsiteX0" fmla="*/ 609600 w 7975600"/>
              <a:gd name="connsiteY0" fmla="*/ 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0" fmla="*/ 1591981 w 7975600"/>
              <a:gd name="connsiteY0" fmla="*/ 254000 h 6858000"/>
              <a:gd name="connsiteX1" fmla="*/ 3987800 w 7975600"/>
              <a:gd name="connsiteY1" fmla="*/ 0 h 6858000"/>
              <a:gd name="connsiteX2" fmla="*/ 4216400 w 7975600"/>
              <a:gd name="connsiteY2" fmla="*/ 0 h 6858000"/>
              <a:gd name="connsiteX3" fmla="*/ 4216400 w 7975600"/>
              <a:gd name="connsiteY3" fmla="*/ 5991 h 6858000"/>
              <a:gd name="connsiteX4" fmla="*/ 4395530 w 7975600"/>
              <a:gd name="connsiteY4" fmla="*/ 17704 h 6858000"/>
              <a:gd name="connsiteX5" fmla="*/ 7975600 w 7975600"/>
              <a:gd name="connsiteY5" fmla="*/ 3429000 h 6858000"/>
              <a:gd name="connsiteX6" fmla="*/ 4395530 w 7975600"/>
              <a:gd name="connsiteY6" fmla="*/ 6840297 h 6858000"/>
              <a:gd name="connsiteX7" fmla="*/ 4216400 w 7975600"/>
              <a:gd name="connsiteY7" fmla="*/ 6852009 h 6858000"/>
              <a:gd name="connsiteX8" fmla="*/ 4216400 w 7975600"/>
              <a:gd name="connsiteY8" fmla="*/ 6858000 h 6858000"/>
              <a:gd name="connsiteX9" fmla="*/ 3987800 w 7975600"/>
              <a:gd name="connsiteY9" fmla="*/ 6858000 h 6858000"/>
              <a:gd name="connsiteX10" fmla="*/ 609600 w 7975600"/>
              <a:gd name="connsiteY10" fmla="*/ 6858000 h 6858000"/>
              <a:gd name="connsiteX11" fmla="*/ 609600 w 7975600"/>
              <a:gd name="connsiteY11" fmla="*/ 5245052 h 6858000"/>
              <a:gd name="connsiteX12" fmla="*/ 481306 w 7975600"/>
              <a:gd name="connsiteY12" fmla="*/ 5063465 h 6858000"/>
              <a:gd name="connsiteX13" fmla="*/ 0 w 7975600"/>
              <a:gd name="connsiteY13" fmla="*/ 3429000 h 6858000"/>
              <a:gd name="connsiteX14" fmla="*/ 481306 w 7975600"/>
              <a:gd name="connsiteY14" fmla="*/ 1794535 h 6858000"/>
              <a:gd name="connsiteX15" fmla="*/ 609600 w 7975600"/>
              <a:gd name="connsiteY15" fmla="*/ 1612949 h 6858000"/>
              <a:gd name="connsiteX16" fmla="*/ 1591981 w 7975600"/>
              <a:gd name="connsiteY16" fmla="*/ 254000 h 685800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609600 w 7975600"/>
              <a:gd name="connsiteY10" fmla="*/ 686308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63080"/>
              <a:gd name="connsiteX1" fmla="*/ 3987800 w 7975600"/>
              <a:gd name="connsiteY1" fmla="*/ 5080 h 6863080"/>
              <a:gd name="connsiteX2" fmla="*/ 4216400 w 7975600"/>
              <a:gd name="connsiteY2" fmla="*/ 5080 h 6863080"/>
              <a:gd name="connsiteX3" fmla="*/ 4216400 w 7975600"/>
              <a:gd name="connsiteY3" fmla="*/ 11071 h 6863080"/>
              <a:gd name="connsiteX4" fmla="*/ 4395530 w 7975600"/>
              <a:gd name="connsiteY4" fmla="*/ 22784 h 6863080"/>
              <a:gd name="connsiteX5" fmla="*/ 7975600 w 7975600"/>
              <a:gd name="connsiteY5" fmla="*/ 3434080 h 6863080"/>
              <a:gd name="connsiteX6" fmla="*/ 4395530 w 7975600"/>
              <a:gd name="connsiteY6" fmla="*/ 6845377 h 6863080"/>
              <a:gd name="connsiteX7" fmla="*/ 4216400 w 7975600"/>
              <a:gd name="connsiteY7" fmla="*/ 6857089 h 6863080"/>
              <a:gd name="connsiteX8" fmla="*/ 4216400 w 7975600"/>
              <a:gd name="connsiteY8" fmla="*/ 6863080 h 6863080"/>
              <a:gd name="connsiteX9" fmla="*/ 3987800 w 7975600"/>
              <a:gd name="connsiteY9" fmla="*/ 6863080 h 6863080"/>
              <a:gd name="connsiteX10" fmla="*/ 1893356 w 7975600"/>
              <a:gd name="connsiteY10" fmla="*/ 6623050 h 6863080"/>
              <a:gd name="connsiteX11" fmla="*/ 609600 w 7975600"/>
              <a:gd name="connsiteY11" fmla="*/ 5250132 h 6863080"/>
              <a:gd name="connsiteX12" fmla="*/ 481306 w 7975600"/>
              <a:gd name="connsiteY12" fmla="*/ 5068545 h 6863080"/>
              <a:gd name="connsiteX13" fmla="*/ 0 w 7975600"/>
              <a:gd name="connsiteY13" fmla="*/ 3434080 h 6863080"/>
              <a:gd name="connsiteX14" fmla="*/ 481306 w 7975600"/>
              <a:gd name="connsiteY14" fmla="*/ 1799615 h 6863080"/>
              <a:gd name="connsiteX15" fmla="*/ 609600 w 7975600"/>
              <a:gd name="connsiteY15" fmla="*/ 1618029 h 6863080"/>
              <a:gd name="connsiteX16" fmla="*/ 862688 w 7975600"/>
              <a:gd name="connsiteY16" fmla="*/ 0 h 686308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609600 w 7975600"/>
              <a:gd name="connsiteY11" fmla="*/ 525013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1044179 w 7975600"/>
              <a:gd name="connsiteY11" fmla="*/ 531109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481306 w 7975600"/>
              <a:gd name="connsiteY12" fmla="*/ 506854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70928 w 7975600"/>
              <a:gd name="connsiteY12" fmla="*/ 489328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1050754 w 7975600"/>
              <a:gd name="connsiteY12" fmla="*/ 495043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862688 w 7975600"/>
              <a:gd name="connsiteY0" fmla="*/ 0 h 6870700"/>
              <a:gd name="connsiteX1" fmla="*/ 3987800 w 7975600"/>
              <a:gd name="connsiteY1" fmla="*/ 5080 h 6870700"/>
              <a:gd name="connsiteX2" fmla="*/ 4216400 w 7975600"/>
              <a:gd name="connsiteY2" fmla="*/ 5080 h 6870700"/>
              <a:gd name="connsiteX3" fmla="*/ 4216400 w 7975600"/>
              <a:gd name="connsiteY3" fmla="*/ 11071 h 6870700"/>
              <a:gd name="connsiteX4" fmla="*/ 4395530 w 7975600"/>
              <a:gd name="connsiteY4" fmla="*/ 22784 h 6870700"/>
              <a:gd name="connsiteX5" fmla="*/ 7975600 w 7975600"/>
              <a:gd name="connsiteY5" fmla="*/ 3434080 h 6870700"/>
              <a:gd name="connsiteX6" fmla="*/ 4395530 w 7975600"/>
              <a:gd name="connsiteY6" fmla="*/ 6845377 h 6870700"/>
              <a:gd name="connsiteX7" fmla="*/ 4216400 w 7975600"/>
              <a:gd name="connsiteY7" fmla="*/ 6857089 h 6870700"/>
              <a:gd name="connsiteX8" fmla="*/ 4216400 w 7975600"/>
              <a:gd name="connsiteY8" fmla="*/ 6863080 h 6870700"/>
              <a:gd name="connsiteX9" fmla="*/ 3987800 w 7975600"/>
              <a:gd name="connsiteY9" fmla="*/ 6863080 h 6870700"/>
              <a:gd name="connsiteX10" fmla="*/ 869349 w 7975600"/>
              <a:gd name="connsiteY10" fmla="*/ 6870700 h 6870700"/>
              <a:gd name="connsiteX11" fmla="*/ 864354 w 7975600"/>
              <a:gd name="connsiteY11" fmla="*/ 5322522 h 6870700"/>
              <a:gd name="connsiteX12" fmla="*/ 865933 w 7975600"/>
              <a:gd name="connsiteY12" fmla="*/ 4965675 h 6870700"/>
              <a:gd name="connsiteX13" fmla="*/ 0 w 7975600"/>
              <a:gd name="connsiteY13" fmla="*/ 3434080 h 6870700"/>
              <a:gd name="connsiteX14" fmla="*/ 481306 w 7975600"/>
              <a:gd name="connsiteY14" fmla="*/ 1799615 h 6870700"/>
              <a:gd name="connsiteX15" fmla="*/ 609600 w 7975600"/>
              <a:gd name="connsiteY15" fmla="*/ 1618029 h 6870700"/>
              <a:gd name="connsiteX16" fmla="*/ 862688 w 7975600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26519 w 7539431"/>
              <a:gd name="connsiteY0" fmla="*/ 0 h 6870700"/>
              <a:gd name="connsiteX1" fmla="*/ 3551631 w 7539431"/>
              <a:gd name="connsiteY1" fmla="*/ 5080 h 6870700"/>
              <a:gd name="connsiteX2" fmla="*/ 3780231 w 7539431"/>
              <a:gd name="connsiteY2" fmla="*/ 5080 h 6870700"/>
              <a:gd name="connsiteX3" fmla="*/ 3780231 w 7539431"/>
              <a:gd name="connsiteY3" fmla="*/ 11071 h 6870700"/>
              <a:gd name="connsiteX4" fmla="*/ 3959361 w 7539431"/>
              <a:gd name="connsiteY4" fmla="*/ 22784 h 6870700"/>
              <a:gd name="connsiteX5" fmla="*/ 7539431 w 7539431"/>
              <a:gd name="connsiteY5" fmla="*/ 3434080 h 6870700"/>
              <a:gd name="connsiteX6" fmla="*/ 3959361 w 7539431"/>
              <a:gd name="connsiteY6" fmla="*/ 6845377 h 6870700"/>
              <a:gd name="connsiteX7" fmla="*/ 3780231 w 7539431"/>
              <a:gd name="connsiteY7" fmla="*/ 6857089 h 6870700"/>
              <a:gd name="connsiteX8" fmla="*/ 3780231 w 7539431"/>
              <a:gd name="connsiteY8" fmla="*/ 6863080 h 6870700"/>
              <a:gd name="connsiteX9" fmla="*/ 3551631 w 7539431"/>
              <a:gd name="connsiteY9" fmla="*/ 6863080 h 6870700"/>
              <a:gd name="connsiteX10" fmla="*/ 433180 w 7539431"/>
              <a:gd name="connsiteY10" fmla="*/ 6870700 h 6870700"/>
              <a:gd name="connsiteX11" fmla="*/ 428185 w 7539431"/>
              <a:gd name="connsiteY11" fmla="*/ 5322522 h 6870700"/>
              <a:gd name="connsiteX12" fmla="*/ 429764 w 7539431"/>
              <a:gd name="connsiteY12" fmla="*/ 4965675 h 6870700"/>
              <a:gd name="connsiteX13" fmla="*/ 1097344 w 7539431"/>
              <a:gd name="connsiteY13" fmla="*/ 3369310 h 6870700"/>
              <a:gd name="connsiteX14" fmla="*/ 45137 w 7539431"/>
              <a:gd name="connsiteY14" fmla="*/ 1799615 h 6870700"/>
              <a:gd name="connsiteX15" fmla="*/ 173431 w 7539431"/>
              <a:gd name="connsiteY15" fmla="*/ 1618029 h 6870700"/>
              <a:gd name="connsiteX16" fmla="*/ 426519 w 7539431"/>
              <a:gd name="connsiteY16" fmla="*/ 0 h 6870700"/>
              <a:gd name="connsiteX0" fmla="*/ 460533 w 7573445"/>
              <a:gd name="connsiteY0" fmla="*/ 0 h 6870700"/>
              <a:gd name="connsiteX1" fmla="*/ 3585645 w 7573445"/>
              <a:gd name="connsiteY1" fmla="*/ 5080 h 6870700"/>
              <a:gd name="connsiteX2" fmla="*/ 3814245 w 7573445"/>
              <a:gd name="connsiteY2" fmla="*/ 5080 h 6870700"/>
              <a:gd name="connsiteX3" fmla="*/ 3814245 w 7573445"/>
              <a:gd name="connsiteY3" fmla="*/ 11071 h 6870700"/>
              <a:gd name="connsiteX4" fmla="*/ 3993375 w 7573445"/>
              <a:gd name="connsiteY4" fmla="*/ 22784 h 6870700"/>
              <a:gd name="connsiteX5" fmla="*/ 7573445 w 7573445"/>
              <a:gd name="connsiteY5" fmla="*/ 3434080 h 6870700"/>
              <a:gd name="connsiteX6" fmla="*/ 3993375 w 7573445"/>
              <a:gd name="connsiteY6" fmla="*/ 6845377 h 6870700"/>
              <a:gd name="connsiteX7" fmla="*/ 3814245 w 7573445"/>
              <a:gd name="connsiteY7" fmla="*/ 6857089 h 6870700"/>
              <a:gd name="connsiteX8" fmla="*/ 3814245 w 7573445"/>
              <a:gd name="connsiteY8" fmla="*/ 6863080 h 6870700"/>
              <a:gd name="connsiteX9" fmla="*/ 3585645 w 7573445"/>
              <a:gd name="connsiteY9" fmla="*/ 6863080 h 6870700"/>
              <a:gd name="connsiteX10" fmla="*/ 467194 w 7573445"/>
              <a:gd name="connsiteY10" fmla="*/ 6870700 h 6870700"/>
              <a:gd name="connsiteX11" fmla="*/ 462199 w 7573445"/>
              <a:gd name="connsiteY11" fmla="*/ 5322522 h 6870700"/>
              <a:gd name="connsiteX12" fmla="*/ 463778 w 7573445"/>
              <a:gd name="connsiteY12" fmla="*/ 4965675 h 6870700"/>
              <a:gd name="connsiteX13" fmla="*/ 457012 w 7573445"/>
              <a:gd name="connsiteY13" fmla="*/ 3468370 h 6870700"/>
              <a:gd name="connsiteX14" fmla="*/ 79151 w 7573445"/>
              <a:gd name="connsiteY14" fmla="*/ 1799615 h 6870700"/>
              <a:gd name="connsiteX15" fmla="*/ 207445 w 7573445"/>
              <a:gd name="connsiteY15" fmla="*/ 1618029 h 6870700"/>
              <a:gd name="connsiteX16" fmla="*/ 460533 w 7573445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171416 w 7366000"/>
              <a:gd name="connsiteY14" fmla="*/ 206250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253088 w 7366000"/>
              <a:gd name="connsiteY0" fmla="*/ 0 h 6870700"/>
              <a:gd name="connsiteX1" fmla="*/ 3378200 w 7366000"/>
              <a:gd name="connsiteY1" fmla="*/ 5080 h 6870700"/>
              <a:gd name="connsiteX2" fmla="*/ 3606800 w 7366000"/>
              <a:gd name="connsiteY2" fmla="*/ 5080 h 6870700"/>
              <a:gd name="connsiteX3" fmla="*/ 3606800 w 7366000"/>
              <a:gd name="connsiteY3" fmla="*/ 11071 h 6870700"/>
              <a:gd name="connsiteX4" fmla="*/ 3785930 w 7366000"/>
              <a:gd name="connsiteY4" fmla="*/ 22784 h 6870700"/>
              <a:gd name="connsiteX5" fmla="*/ 7366000 w 7366000"/>
              <a:gd name="connsiteY5" fmla="*/ 3434080 h 6870700"/>
              <a:gd name="connsiteX6" fmla="*/ 3785930 w 7366000"/>
              <a:gd name="connsiteY6" fmla="*/ 6845377 h 6870700"/>
              <a:gd name="connsiteX7" fmla="*/ 3606800 w 7366000"/>
              <a:gd name="connsiteY7" fmla="*/ 6857089 h 6870700"/>
              <a:gd name="connsiteX8" fmla="*/ 3606800 w 7366000"/>
              <a:gd name="connsiteY8" fmla="*/ 6863080 h 6870700"/>
              <a:gd name="connsiteX9" fmla="*/ 3378200 w 7366000"/>
              <a:gd name="connsiteY9" fmla="*/ 6863080 h 6870700"/>
              <a:gd name="connsiteX10" fmla="*/ 259749 w 7366000"/>
              <a:gd name="connsiteY10" fmla="*/ 6870700 h 6870700"/>
              <a:gd name="connsiteX11" fmla="*/ 254754 w 7366000"/>
              <a:gd name="connsiteY11" fmla="*/ 5322522 h 6870700"/>
              <a:gd name="connsiteX12" fmla="*/ 256333 w 7366000"/>
              <a:gd name="connsiteY12" fmla="*/ 4965675 h 6870700"/>
              <a:gd name="connsiteX13" fmla="*/ 249567 w 7366000"/>
              <a:gd name="connsiteY13" fmla="*/ 3468370 h 6870700"/>
              <a:gd name="connsiteX14" fmla="*/ 705898 w 7366000"/>
              <a:gd name="connsiteY14" fmla="*/ 2241575 h 6870700"/>
              <a:gd name="connsiteX15" fmla="*/ 0 w 7366000"/>
              <a:gd name="connsiteY15" fmla="*/ 1618029 h 6870700"/>
              <a:gd name="connsiteX16" fmla="*/ 253088 w 736600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344864 w 7116440"/>
              <a:gd name="connsiteY15" fmla="*/ 160278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456338 w 7116440"/>
              <a:gd name="connsiteY14" fmla="*/ 224157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  <a:gd name="connsiteX0" fmla="*/ 3528 w 7116440"/>
              <a:gd name="connsiteY0" fmla="*/ 0 h 6870700"/>
              <a:gd name="connsiteX1" fmla="*/ 3128640 w 7116440"/>
              <a:gd name="connsiteY1" fmla="*/ 5080 h 6870700"/>
              <a:gd name="connsiteX2" fmla="*/ 3357240 w 7116440"/>
              <a:gd name="connsiteY2" fmla="*/ 5080 h 6870700"/>
              <a:gd name="connsiteX3" fmla="*/ 3357240 w 7116440"/>
              <a:gd name="connsiteY3" fmla="*/ 11071 h 6870700"/>
              <a:gd name="connsiteX4" fmla="*/ 3536370 w 7116440"/>
              <a:gd name="connsiteY4" fmla="*/ 22784 h 6870700"/>
              <a:gd name="connsiteX5" fmla="*/ 7116440 w 7116440"/>
              <a:gd name="connsiteY5" fmla="*/ 3434080 h 6870700"/>
              <a:gd name="connsiteX6" fmla="*/ 3536370 w 7116440"/>
              <a:gd name="connsiteY6" fmla="*/ 6845377 h 6870700"/>
              <a:gd name="connsiteX7" fmla="*/ 3357240 w 7116440"/>
              <a:gd name="connsiteY7" fmla="*/ 6857089 h 6870700"/>
              <a:gd name="connsiteX8" fmla="*/ 3357240 w 7116440"/>
              <a:gd name="connsiteY8" fmla="*/ 6863080 h 6870700"/>
              <a:gd name="connsiteX9" fmla="*/ 3128640 w 7116440"/>
              <a:gd name="connsiteY9" fmla="*/ 6863080 h 6870700"/>
              <a:gd name="connsiteX10" fmla="*/ 10189 w 7116440"/>
              <a:gd name="connsiteY10" fmla="*/ 6870700 h 6870700"/>
              <a:gd name="connsiteX11" fmla="*/ 5194 w 7116440"/>
              <a:gd name="connsiteY11" fmla="*/ 5322522 h 6870700"/>
              <a:gd name="connsiteX12" fmla="*/ 6773 w 7116440"/>
              <a:gd name="connsiteY12" fmla="*/ 4965675 h 6870700"/>
              <a:gd name="connsiteX13" fmla="*/ 7 w 7116440"/>
              <a:gd name="connsiteY13" fmla="*/ 3468370 h 6870700"/>
              <a:gd name="connsiteX14" fmla="*/ 6774 w 7116440"/>
              <a:gd name="connsiteY14" fmla="*/ 2409215 h 6870700"/>
              <a:gd name="connsiteX15" fmla="*/ 198 w 7116440"/>
              <a:gd name="connsiteY15" fmla="*/ 1736139 h 6870700"/>
              <a:gd name="connsiteX16" fmla="*/ 3528 w 7116440"/>
              <a:gd name="connsiteY16" fmla="*/ 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6440" h="6870700">
                <a:moveTo>
                  <a:pt x="3528" y="0"/>
                </a:moveTo>
                <a:lnTo>
                  <a:pt x="3128640" y="5080"/>
                </a:lnTo>
                <a:lnTo>
                  <a:pt x="3357240" y="5080"/>
                </a:lnTo>
                <a:lnTo>
                  <a:pt x="3357240" y="11071"/>
                </a:lnTo>
                <a:lnTo>
                  <a:pt x="3536370" y="22784"/>
                </a:lnTo>
                <a:cubicBezTo>
                  <a:pt x="5547242" y="198383"/>
                  <a:pt x="7116440" y="1658658"/>
                  <a:pt x="7116440" y="3434080"/>
                </a:cubicBezTo>
                <a:cubicBezTo>
                  <a:pt x="7116440" y="5209503"/>
                  <a:pt x="5547242" y="6669778"/>
                  <a:pt x="3536370" y="6845377"/>
                </a:cubicBezTo>
                <a:lnTo>
                  <a:pt x="3357240" y="6857089"/>
                </a:lnTo>
                <a:lnTo>
                  <a:pt x="3357240" y="6863080"/>
                </a:lnTo>
                <a:lnTo>
                  <a:pt x="3128640" y="6863080"/>
                </a:lnTo>
                <a:lnTo>
                  <a:pt x="10189" y="6870700"/>
                </a:lnTo>
                <a:lnTo>
                  <a:pt x="5194" y="5322522"/>
                </a:lnTo>
                <a:cubicBezTo>
                  <a:pt x="5720" y="5203573"/>
                  <a:pt x="6247" y="5084624"/>
                  <a:pt x="6773" y="4965675"/>
                </a:cubicBezTo>
                <a:cubicBezTo>
                  <a:pt x="-469" y="4327409"/>
                  <a:pt x="7" y="4060178"/>
                  <a:pt x="7" y="3468370"/>
                </a:cubicBezTo>
                <a:cubicBezTo>
                  <a:pt x="7" y="2876563"/>
                  <a:pt x="4527" y="3009382"/>
                  <a:pt x="6774" y="2409215"/>
                </a:cubicBezTo>
                <a:cubicBezTo>
                  <a:pt x="11242" y="2003246"/>
                  <a:pt x="725" y="2069718"/>
                  <a:pt x="198" y="1736139"/>
                </a:cubicBezTo>
                <a:cubicBezTo>
                  <a:pt x="198" y="1198489"/>
                  <a:pt x="3528" y="537650"/>
                  <a:pt x="352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tr-TR" dirty="0"/>
          </a:p>
        </p:txBody>
      </p:sp>
      <p:sp>
        <p:nvSpPr>
          <p:cNvPr id="2" name="Dikdörtgen 1">
            <a:extLst>
              <a:ext uri="{FF2B5EF4-FFF2-40B4-BE49-F238E27FC236}">
                <a16:creationId xmlns="" xmlns:a16="http://schemas.microsoft.com/office/drawing/2014/main" id="{7C4C0103-AE4C-A705-0D70-3DC964980AE8}"/>
              </a:ext>
            </a:extLst>
          </p:cNvPr>
          <p:cNvSpPr/>
          <p:nvPr/>
        </p:nvSpPr>
        <p:spPr>
          <a:xfrm>
            <a:off x="0" y="0"/>
            <a:ext cx="12065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7BECFE"/>
              </a:solidFill>
            </a:endParaRPr>
          </a:p>
        </p:txBody>
      </p:sp>
      <p:graphicFrame>
        <p:nvGraphicFramePr>
          <p:cNvPr id="18" name="object 2">
            <a:extLst>
              <a:ext uri="{FF2B5EF4-FFF2-40B4-BE49-F238E27FC236}">
                <a16:creationId xmlns="" xmlns:a16="http://schemas.microsoft.com/office/drawing/2014/main" id="{51806A1D-3C70-B8EE-1857-D88D072C42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38501"/>
              </p:ext>
            </p:extLst>
          </p:nvPr>
        </p:nvGraphicFramePr>
        <p:xfrm>
          <a:off x="6096000" y="1657922"/>
          <a:ext cx="6629247" cy="3542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1E8C5774-4800-0BB8-701E-00BC41C7BE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250" y="1749468"/>
            <a:ext cx="3450609" cy="345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99655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3">
            <a:extLst>
              <a:ext uri="{FF2B5EF4-FFF2-40B4-BE49-F238E27FC236}">
                <a16:creationId xmlns="" xmlns:a16="http://schemas.microsoft.com/office/drawing/2014/main" id="{758736BA-C334-9AE4-19BF-DBA9447213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606273"/>
              </p:ext>
            </p:extLst>
          </p:nvPr>
        </p:nvGraphicFramePr>
        <p:xfrm>
          <a:off x="6738325" y="2465009"/>
          <a:ext cx="5113655" cy="1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bject 2">
            <a:extLst>
              <a:ext uri="{FF2B5EF4-FFF2-40B4-BE49-F238E27FC236}">
                <a16:creationId xmlns="" xmlns:a16="http://schemas.microsoft.com/office/drawing/2014/main" id="{A849066F-2FDA-E6F7-8D1F-4AE16D75606F}"/>
              </a:ext>
            </a:extLst>
          </p:cNvPr>
          <p:cNvSpPr txBox="1">
            <a:spLocks/>
          </p:cNvSpPr>
          <p:nvPr/>
        </p:nvSpPr>
        <p:spPr>
          <a:xfrm>
            <a:off x="1824990" y="1416754"/>
            <a:ext cx="85420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3000" b="1" spc="-1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30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35" dirty="0">
                <a:solidFill>
                  <a:srgbClr val="C00000"/>
                </a:solidFill>
                <a:latin typeface="Cambria"/>
                <a:cs typeface="Cambria"/>
              </a:rPr>
              <a:t>Veren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Okul</a:t>
            </a:r>
            <a:r>
              <a:rPr lang="tr-TR" sz="30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Türleri</a:t>
            </a:r>
            <a:r>
              <a:rPr lang="tr-TR" sz="3000" b="1" spc="-10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3000" b="1" spc="-9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3000" b="1" spc="-10" dirty="0">
                <a:solidFill>
                  <a:srgbClr val="C00000"/>
                </a:solidFill>
                <a:latin typeface="Cambria"/>
                <a:cs typeface="Cambria"/>
              </a:rPr>
              <a:t>Programlar</a:t>
            </a:r>
            <a:endParaRPr lang="tr-TR" sz="30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  <p:graphicFrame>
        <p:nvGraphicFramePr>
          <p:cNvPr id="7" name="object 3">
            <a:extLst>
              <a:ext uri="{FF2B5EF4-FFF2-40B4-BE49-F238E27FC236}">
                <a16:creationId xmlns="" xmlns:a16="http://schemas.microsoft.com/office/drawing/2014/main" id="{E7FC67E1-C26F-B698-0A14-BEDA1B029E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179852"/>
              </p:ext>
            </p:extLst>
          </p:nvPr>
        </p:nvGraphicFramePr>
        <p:xfrm>
          <a:off x="1120307" y="2465009"/>
          <a:ext cx="5113655" cy="3735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" name="object 5">
            <a:extLst>
              <a:ext uri="{FF2B5EF4-FFF2-40B4-BE49-F238E27FC236}">
                <a16:creationId xmlns="" xmlns:a16="http://schemas.microsoft.com/office/drawing/2014/main" id="{8FD9CC1A-EB9B-39FC-FD9E-271182513747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7307414" y="3861538"/>
            <a:ext cx="3764279" cy="217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42491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>
            <a:extLst>
              <a:ext uri="{FF2B5EF4-FFF2-40B4-BE49-F238E27FC236}">
                <a16:creationId xmlns="" xmlns:a16="http://schemas.microsoft.com/office/drawing/2014/main" id="{064FED92-5E20-9874-9D95-D6AA08FDDFD7}"/>
              </a:ext>
            </a:extLst>
          </p:cNvPr>
          <p:cNvSpPr txBox="1"/>
          <p:nvPr/>
        </p:nvSpPr>
        <p:spPr>
          <a:xfrm>
            <a:off x="1705355" y="3557682"/>
            <a:ext cx="1666239" cy="5422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914"/>
              </a:lnSpc>
              <a:spcBef>
                <a:spcPts val="95"/>
              </a:spcBef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9.</a:t>
            </a:r>
            <a:r>
              <a:rPr sz="16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mbria"/>
                <a:cs typeface="Cambria"/>
              </a:rPr>
              <a:t>Sınıf</a:t>
            </a:r>
            <a:endParaRPr sz="1600" dirty="0">
              <a:latin typeface="Cambria"/>
              <a:cs typeface="Cambria"/>
            </a:endParaRPr>
          </a:p>
          <a:p>
            <a:pPr algn="ctr">
              <a:lnSpc>
                <a:spcPts val="2155"/>
              </a:lnSpc>
            </a:pPr>
            <a:r>
              <a:rPr sz="1600" dirty="0">
                <a:solidFill>
                  <a:srgbClr val="FFFFFF"/>
                </a:solidFill>
                <a:latin typeface="Cambria"/>
                <a:cs typeface="Cambria"/>
              </a:rPr>
              <a:t>Alan</a:t>
            </a:r>
            <a:r>
              <a:rPr sz="1600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Eğitimi</a:t>
            </a:r>
            <a:endParaRPr sz="1800" dirty="0">
              <a:latin typeface="Cambria"/>
              <a:cs typeface="Cambria"/>
            </a:endParaRPr>
          </a:p>
        </p:txBody>
      </p:sp>
      <p:grpSp>
        <p:nvGrpSpPr>
          <p:cNvPr id="45" name="Grup 44"/>
          <p:cNvGrpSpPr/>
          <p:nvPr/>
        </p:nvGrpSpPr>
        <p:grpSpPr>
          <a:xfrm>
            <a:off x="853440" y="1295401"/>
            <a:ext cx="10271759" cy="5068888"/>
            <a:chOff x="2200891" y="2055813"/>
            <a:chExt cx="8397875" cy="4308475"/>
          </a:xfrm>
        </p:grpSpPr>
        <p:grpSp>
          <p:nvGrpSpPr>
            <p:cNvPr id="46" name="Grup 6"/>
            <p:cNvGrpSpPr>
              <a:grpSpLocks/>
            </p:cNvGrpSpPr>
            <p:nvPr/>
          </p:nvGrpSpPr>
          <p:grpSpPr bwMode="auto">
            <a:xfrm>
              <a:off x="2200891" y="2055813"/>
              <a:ext cx="8397875" cy="1474787"/>
              <a:chOff x="4525719" y="1476260"/>
              <a:chExt cx="4936876" cy="1698570"/>
            </a:xfrm>
          </p:grpSpPr>
          <p:sp>
            <p:nvSpPr>
              <p:cNvPr id="65" name="Dikdörtgen 64"/>
              <p:cNvSpPr/>
              <p:nvPr/>
            </p:nvSpPr>
            <p:spPr>
              <a:xfrm>
                <a:off x="4525719" y="1476260"/>
                <a:ext cx="493687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2000" kern="0" dirty="0" smtClean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Anadolu Teknik Programı ve Anadolu Meslek Programı</a:t>
                </a:r>
                <a:endPara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endParaRPr>
              </a:p>
            </p:txBody>
          </p:sp>
          <p:sp>
            <p:nvSpPr>
              <p:cNvPr id="66" name="Dikdörtgen 65"/>
              <p:cNvSpPr/>
              <p:nvPr/>
            </p:nvSpPr>
            <p:spPr>
              <a:xfrm>
                <a:off x="5514027" y="2432505"/>
                <a:ext cx="904317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10.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sp>
            <p:nvSpPr>
              <p:cNvPr id="67" name="Dikdörtgen 66"/>
              <p:cNvSpPr/>
              <p:nvPr/>
            </p:nvSpPr>
            <p:spPr>
              <a:xfrm>
                <a:off x="6576996" y="2436162"/>
                <a:ext cx="904316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11.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  <p:grpSp>
            <p:nvGrpSpPr>
              <p:cNvPr id="68" name="Grup 11"/>
              <p:cNvGrpSpPr>
                <a:grpSpLocks/>
              </p:cNvGrpSpPr>
              <p:nvPr/>
            </p:nvGrpSpPr>
            <p:grpSpPr bwMode="auto">
              <a:xfrm>
                <a:off x="5320673" y="2801839"/>
                <a:ext cx="2290887" cy="13676"/>
                <a:chOff x="5320673" y="2801839"/>
                <a:chExt cx="2290887" cy="13676"/>
              </a:xfrm>
            </p:grpSpPr>
            <p:cxnSp>
              <p:nvCxnSpPr>
                <p:cNvPr id="70" name="Düz Ok Bağlayıcısı 14"/>
                <p:cNvCxnSpPr>
                  <a:cxnSpLocks noChangeShapeType="1"/>
                  <a:stCxn id="66" idx="3"/>
                  <a:endCxn id="67" idx="1"/>
                </p:cNvCxnSpPr>
                <p:nvPr/>
              </p:nvCxnSpPr>
              <p:spPr bwMode="auto">
                <a:xfrm>
                  <a:off x="6418089" y="2801839"/>
                  <a:ext cx="158981" cy="3657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1" name="Düz Ok Bağlayıcısı 15"/>
                <p:cNvCxnSpPr>
                  <a:cxnSpLocks noChangeShapeType="1"/>
                  <a:endCxn id="69" idx="1"/>
                </p:cNvCxnSpPr>
                <p:nvPr/>
              </p:nvCxnSpPr>
              <p:spPr bwMode="auto">
                <a:xfrm flipV="1">
                  <a:off x="7471311" y="2801839"/>
                  <a:ext cx="140249" cy="13676"/>
                </a:xfrm>
                <a:prstGeom prst="straightConnector1">
                  <a:avLst/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2" name="Dirsek Bağlayıcısı 17"/>
                <p:cNvCxnSpPr>
                  <a:cxnSpLocks noChangeShapeType="1"/>
                </p:cNvCxnSpPr>
                <p:nvPr/>
              </p:nvCxnSpPr>
              <p:spPr bwMode="auto">
                <a:xfrm>
                  <a:off x="5320673" y="2808771"/>
                  <a:ext cx="225700" cy="1"/>
                </a:xfrm>
                <a:prstGeom prst="bentConnector3">
                  <a:avLst>
                    <a:gd name="adj1" fmla="val 50000"/>
                  </a:avLst>
                </a:prstGeom>
                <a:noFill/>
                <a:ln w="38100" algn="ctr">
                  <a:solidFill>
                    <a:srgbClr val="0070C0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69" name="Dikdörtgen 68"/>
              <p:cNvSpPr/>
              <p:nvPr/>
            </p:nvSpPr>
            <p:spPr>
              <a:xfrm>
                <a:off x="7611966" y="2432505"/>
                <a:ext cx="903383" cy="738668"/>
              </a:xfrm>
              <a:prstGeom prst="rect">
                <a:avLst/>
              </a:prstGeom>
              <a:solidFill>
                <a:srgbClr val="3E76D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12. Sınıf </a:t>
                </a:r>
              </a:p>
              <a:p>
                <a:pPr algn="ctr">
                  <a:defRPr/>
                </a:pPr>
                <a:r>
                  <a:rPr lang="tr-TR" sz="1400" kern="0" dirty="0">
                    <a:solidFill>
                      <a:prstClr val="white"/>
                    </a:solidFill>
                    <a:latin typeface="Cambria" panose="02040503050406030204" pitchFamily="18" charset="0"/>
                    <a:cs typeface="Arial"/>
                  </a:rPr>
                  <a:t>Dal Eğitimi</a:t>
                </a:r>
              </a:p>
            </p:txBody>
          </p:sp>
        </p:grpSp>
        <p:cxnSp>
          <p:nvCxnSpPr>
            <p:cNvPr id="47" name="Düz Ok Bağlayıcısı 22"/>
            <p:cNvCxnSpPr>
              <a:cxnSpLocks noChangeShapeType="1"/>
            </p:cNvCxnSpPr>
            <p:nvPr/>
          </p:nvCxnSpPr>
          <p:spPr bwMode="auto">
            <a:xfrm>
              <a:off x="7182466" y="5126038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Düz Ok Bağlayıcısı 47"/>
            <p:cNvCxnSpPr>
              <a:cxnSpLocks noChangeShapeType="1"/>
            </p:cNvCxnSpPr>
            <p:nvPr/>
          </p:nvCxnSpPr>
          <p:spPr bwMode="auto">
            <a:xfrm>
              <a:off x="3739178" y="5167313"/>
              <a:ext cx="236538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Dikdörtgen 48"/>
            <p:cNvSpPr/>
            <p:nvPr/>
          </p:nvSpPr>
          <p:spPr>
            <a:xfrm>
              <a:off x="2223116" y="4003675"/>
              <a:ext cx="8375650" cy="63976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Mesleki Eğitim Merkezi Programı</a:t>
              </a:r>
            </a:p>
          </p:txBody>
        </p:sp>
        <p:sp>
          <p:nvSpPr>
            <p:cNvPr id="50" name="Dikdörtgen 49"/>
            <p:cNvSpPr/>
            <p:nvPr/>
          </p:nvSpPr>
          <p:spPr>
            <a:xfrm>
              <a:off x="9282728" y="2886075"/>
              <a:ext cx="1233488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1" name="Dikdörtgen 32"/>
            <p:cNvSpPr/>
            <p:nvPr/>
          </p:nvSpPr>
          <p:spPr>
            <a:xfrm>
              <a:off x="6741141" y="5684838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Kalfalık Belgesi</a:t>
              </a:r>
            </a:p>
          </p:txBody>
        </p:sp>
        <p:cxnSp>
          <p:nvCxnSpPr>
            <p:cNvPr id="52" name="Düz Ok Bağlayıcısı 35"/>
            <p:cNvCxnSpPr>
              <a:cxnSpLocks noChangeShapeType="1"/>
              <a:endCxn id="51" idx="0"/>
            </p:cNvCxnSpPr>
            <p:nvPr/>
          </p:nvCxnSpPr>
          <p:spPr bwMode="auto">
            <a:xfrm>
              <a:off x="7317403" y="5126038"/>
              <a:ext cx="12700" cy="55880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Dikdörtgen 52"/>
            <p:cNvSpPr/>
            <p:nvPr/>
          </p:nvSpPr>
          <p:spPr bwMode="auto">
            <a:xfrm>
              <a:off x="2200891" y="2897188"/>
              <a:ext cx="1538287" cy="641350"/>
            </a:xfrm>
            <a:prstGeom prst="rect">
              <a:avLst/>
            </a:prstGeom>
            <a:solidFill>
              <a:srgbClr val="3E76D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Alan Eğitimi</a:t>
              </a:r>
            </a:p>
          </p:txBody>
        </p:sp>
        <p:cxnSp>
          <p:nvCxnSpPr>
            <p:cNvPr id="54" name="Düz Ok Bağlayıcısı 15"/>
            <p:cNvCxnSpPr>
              <a:cxnSpLocks noChangeShapeType="1"/>
            </p:cNvCxnSpPr>
            <p:nvPr/>
          </p:nvCxnSpPr>
          <p:spPr bwMode="auto">
            <a:xfrm flipV="1">
              <a:off x="6580803" y="5167313"/>
              <a:ext cx="331788" cy="6350"/>
            </a:xfrm>
            <a:prstGeom prst="straightConnector1">
              <a:avLst/>
            </a:prstGeom>
            <a:noFill/>
            <a:ln w="38100" algn="ctr">
              <a:solidFill>
                <a:srgbClr val="76717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Dikdörtgen 54"/>
            <p:cNvSpPr/>
            <p:nvPr/>
          </p:nvSpPr>
          <p:spPr>
            <a:xfrm>
              <a:off x="8601691" y="5683250"/>
              <a:ext cx="1177925" cy="6794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  <a:p>
              <a:pPr algn="ctr">
                <a:defRPr/>
              </a:pPr>
              <a:r>
                <a:rPr lang="tr-TR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Ustalık Belgesi</a:t>
              </a:r>
            </a:p>
            <a:p>
              <a:pPr algn="ctr">
                <a:defRPr/>
              </a:pPr>
              <a:endParaRPr lang="tr-TR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sp>
          <p:nvSpPr>
            <p:cNvPr id="56" name="Dikdörtgen 55"/>
            <p:cNvSpPr/>
            <p:nvPr/>
          </p:nvSpPr>
          <p:spPr bwMode="auto">
            <a:xfrm>
              <a:off x="2200891" y="4794250"/>
              <a:ext cx="1538287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9.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57" name="Dikdörtgen 56"/>
            <p:cNvSpPr/>
            <p:nvPr/>
          </p:nvSpPr>
          <p:spPr bwMode="auto">
            <a:xfrm>
              <a:off x="3937616" y="4794250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10.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cxnSp>
          <p:nvCxnSpPr>
            <p:cNvPr id="58" name="Düz Ok Bağlayıcısı 14"/>
            <p:cNvCxnSpPr>
              <a:cxnSpLocks noChangeShapeType="1"/>
            </p:cNvCxnSpPr>
            <p:nvPr/>
          </p:nvCxnSpPr>
          <p:spPr bwMode="auto">
            <a:xfrm>
              <a:off x="5455266" y="5106988"/>
              <a:ext cx="271462" cy="3175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9" name="Dikdörtgen 58"/>
            <p:cNvSpPr/>
            <p:nvPr/>
          </p:nvSpPr>
          <p:spPr bwMode="auto">
            <a:xfrm>
              <a:off x="5707678" y="4797425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11.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0" name="Dikdörtgen 59"/>
            <p:cNvSpPr/>
            <p:nvPr/>
          </p:nvSpPr>
          <p:spPr bwMode="auto">
            <a:xfrm>
              <a:off x="7450753" y="4805363"/>
              <a:ext cx="1536700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12. Sınıf </a:t>
              </a:r>
            </a:p>
            <a:p>
              <a:pPr algn="ctr">
                <a:defRPr/>
              </a:pPr>
              <a:r>
                <a:rPr lang="tr-TR" sz="14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Dal Eğitimi</a:t>
              </a:r>
            </a:p>
          </p:txBody>
        </p:sp>
        <p:sp>
          <p:nvSpPr>
            <p:cNvPr id="61" name="Dikdörtgen 60"/>
            <p:cNvSpPr/>
            <p:nvPr/>
          </p:nvSpPr>
          <p:spPr>
            <a:xfrm>
              <a:off x="9263678" y="4797425"/>
              <a:ext cx="1233488" cy="64135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tr-TR" sz="2000" kern="0" dirty="0">
                  <a:solidFill>
                    <a:prstClr val="white"/>
                  </a:solidFill>
                  <a:latin typeface="Cambria" panose="02040503050406030204" pitchFamily="18" charset="0"/>
                  <a:cs typeface="Arial"/>
                </a:rPr>
                <a:t>Diploma</a:t>
              </a:r>
              <a:endParaRPr lang="tr-TR" sz="1400" kern="0" dirty="0">
                <a:solidFill>
                  <a:prstClr val="white"/>
                </a:solidFill>
                <a:latin typeface="Cambria" panose="02040503050406030204" pitchFamily="18" charset="0"/>
                <a:cs typeface="Arial"/>
              </a:endParaRPr>
            </a:p>
          </p:txBody>
        </p:sp>
        <p:cxnSp>
          <p:nvCxnSpPr>
            <p:cNvPr id="62" name="Düz Ok Bağlayıcısı 85"/>
            <p:cNvCxnSpPr>
              <a:cxnSpLocks noChangeShapeType="1"/>
            </p:cNvCxnSpPr>
            <p:nvPr/>
          </p:nvCxnSpPr>
          <p:spPr bwMode="auto">
            <a:xfrm>
              <a:off x="9101753" y="5106988"/>
              <a:ext cx="12700" cy="576262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prstDash val="sysDot"/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Düz Ok Bağlayıcısı 22"/>
            <p:cNvCxnSpPr>
              <a:cxnSpLocks noChangeShapeType="1"/>
            </p:cNvCxnSpPr>
            <p:nvPr/>
          </p:nvCxnSpPr>
          <p:spPr bwMode="auto">
            <a:xfrm>
              <a:off x="8987453" y="3232150"/>
              <a:ext cx="295275" cy="0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Düz Ok Bağlayıcısı 22"/>
            <p:cNvCxnSpPr>
              <a:cxnSpLocks noChangeShapeType="1"/>
            </p:cNvCxnSpPr>
            <p:nvPr/>
          </p:nvCxnSpPr>
          <p:spPr bwMode="auto">
            <a:xfrm>
              <a:off x="8966816" y="5103813"/>
              <a:ext cx="296862" cy="0"/>
            </a:xfrm>
            <a:prstGeom prst="straightConnector1">
              <a:avLst/>
            </a:prstGeom>
            <a:noFill/>
            <a:ln w="38100" algn="ctr">
              <a:solidFill>
                <a:srgbClr val="00B0F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3" name="object 2">
            <a:extLst>
              <a:ext uri="{FF2B5EF4-FFF2-40B4-BE49-F238E27FC236}">
                <a16:creationId xmlns="" xmlns:a16="http://schemas.microsoft.com/office/drawing/2014/main" id="{1DF56D1F-075E-04B3-1F08-47416955954C}"/>
              </a:ext>
            </a:extLst>
          </p:cNvPr>
          <p:cNvSpPr txBox="1">
            <a:spLocks/>
          </p:cNvSpPr>
          <p:nvPr/>
        </p:nvSpPr>
        <p:spPr>
          <a:xfrm>
            <a:off x="3530284" y="826026"/>
            <a:ext cx="51898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4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9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489128202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yagram 18"/>
          <p:cNvGraphicFramePr/>
          <p:nvPr>
            <p:extLst>
              <p:ext uri="{D42A27DB-BD31-4B8C-83A1-F6EECF244321}">
                <p14:modId xmlns:p14="http://schemas.microsoft.com/office/powerpoint/2010/main" val="849757254"/>
              </p:ext>
            </p:extLst>
          </p:nvPr>
        </p:nvGraphicFramePr>
        <p:xfrm>
          <a:off x="843280" y="1359957"/>
          <a:ext cx="10373360" cy="494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object 2">
            <a:extLst>
              <a:ext uri="{FF2B5EF4-FFF2-40B4-BE49-F238E27FC236}">
                <a16:creationId xmlns="" xmlns:a16="http://schemas.microsoft.com/office/drawing/2014/main" id="{F4F24576-75EC-4317-8F4A-CB4B0DB1A643}"/>
              </a:ext>
            </a:extLst>
          </p:cNvPr>
          <p:cNvSpPr txBox="1">
            <a:spLocks/>
          </p:cNvSpPr>
          <p:nvPr/>
        </p:nvSpPr>
        <p:spPr>
          <a:xfrm>
            <a:off x="2728980" y="999125"/>
            <a:ext cx="68789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Mesleki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800" b="1" spc="-7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lang="tr-TR" sz="2800" b="1" spc="-8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dirty="0" smtClean="0">
                <a:solidFill>
                  <a:srgbClr val="C00000"/>
                </a:solidFill>
                <a:latin typeface="Cambria"/>
                <a:cs typeface="Cambria"/>
              </a:rPr>
              <a:t>Eğitim</a:t>
            </a:r>
            <a:r>
              <a:rPr lang="tr-TR" sz="2800" b="1" spc="-85" dirty="0" smtClean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35" dirty="0">
                <a:solidFill>
                  <a:srgbClr val="C00000"/>
                </a:solidFill>
                <a:latin typeface="Cambria"/>
                <a:cs typeface="Cambria"/>
              </a:rPr>
              <a:t>Yerleşim</a:t>
            </a:r>
            <a:r>
              <a:rPr lang="tr-TR" sz="2800" b="1" spc="-11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800" b="1" spc="-10" dirty="0">
                <a:solidFill>
                  <a:srgbClr val="C00000"/>
                </a:solidFill>
                <a:latin typeface="Cambria"/>
                <a:cs typeface="Cambria"/>
              </a:rPr>
              <a:t>Süreci</a:t>
            </a:r>
            <a:endParaRPr lang="tr-TR" sz="2800" dirty="0">
              <a:solidFill>
                <a:srgbClr val="C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900020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4">
            <a:extLst>
              <a:ext uri="{FF2B5EF4-FFF2-40B4-BE49-F238E27FC236}">
                <a16:creationId xmlns="" xmlns:a16="http://schemas.microsoft.com/office/drawing/2014/main" id="{84983DBA-1C5E-0B1C-D686-46861794E730}"/>
              </a:ext>
            </a:extLst>
          </p:cNvPr>
          <p:cNvPicPr/>
          <p:nvPr/>
        </p:nvPicPr>
        <p:blipFill rotWithShape="1">
          <a:blip r:embed="rId2" cstate="print"/>
          <a:srcRect r="20493" b="-2"/>
          <a:stretch/>
        </p:blipFill>
        <p:spPr>
          <a:xfrm>
            <a:off x="3890886" y="983228"/>
            <a:ext cx="8301112" cy="5874772"/>
          </a:xfrm>
          <a:custGeom>
            <a:avLst/>
            <a:gdLst/>
            <a:ahLst/>
            <a:cxnLst/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</p:spPr>
      </p:pic>
      <p:sp>
        <p:nvSpPr>
          <p:cNvPr id="4" name="object 2">
            <a:extLst>
              <a:ext uri="{FF2B5EF4-FFF2-40B4-BE49-F238E27FC236}">
                <a16:creationId xmlns="" xmlns:a16="http://schemas.microsoft.com/office/drawing/2014/main" id="{0F858562-0816-B055-25C7-590702EAFF32}"/>
              </a:ext>
            </a:extLst>
          </p:cNvPr>
          <p:cNvSpPr txBox="1"/>
          <p:nvPr/>
        </p:nvSpPr>
        <p:spPr>
          <a:xfrm>
            <a:off x="279240" y="1806622"/>
            <a:ext cx="5121820" cy="3152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algn="ctr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MESLEKİ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6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TEKNİK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EĞİTİMDE</a:t>
            </a:r>
            <a:r>
              <a:rPr lang="tr-TR" sz="2400" b="1" spc="-6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ALAN</a:t>
            </a:r>
            <a:r>
              <a:rPr lang="tr-TR" sz="2400" b="1" spc="-5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Cambria"/>
                <a:cs typeface="Cambria"/>
              </a:rPr>
              <a:t>VE</a:t>
            </a:r>
            <a:r>
              <a:rPr lang="tr-TR" sz="2400" b="1" spc="-5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Cambria"/>
                <a:cs typeface="Cambria"/>
              </a:rPr>
              <a:t>DALLAR</a:t>
            </a:r>
            <a:endParaRPr lang="tr-TR" sz="2400" dirty="0">
              <a:solidFill>
                <a:srgbClr val="C00000"/>
              </a:solidFill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r>
              <a:rPr sz="2000" dirty="0" err="1">
                <a:latin typeface="Cambria"/>
                <a:cs typeface="Cambria"/>
              </a:rPr>
              <a:t>Mesleki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teknik</a:t>
            </a:r>
            <a:r>
              <a:rPr sz="2000" spc="-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Anadolu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dirty="0" err="1">
                <a:latin typeface="Cambria"/>
                <a:cs typeface="Cambria"/>
              </a:rPr>
              <a:t>liselerinde</a:t>
            </a:r>
            <a:r>
              <a:rPr sz="2000" spc="-85" dirty="0">
                <a:latin typeface="Cambria"/>
                <a:cs typeface="Cambria"/>
              </a:rPr>
              <a:t> </a:t>
            </a:r>
            <a:r>
              <a:rPr lang="tr-TR"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50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alanda</a:t>
            </a:r>
            <a:r>
              <a:rPr sz="2000" b="1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bu</a:t>
            </a:r>
            <a:r>
              <a:rPr sz="2000" b="1" spc="-6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alanlar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 err="1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altındaki</a:t>
            </a:r>
            <a:r>
              <a:rPr sz="2000" b="1" spc="-7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10</a:t>
            </a:r>
            <a:r>
              <a:rPr lang="tr-TR" sz="2000" b="1" spc="-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7</a:t>
            </a:r>
            <a:r>
              <a:rPr sz="2000" b="1" spc="-2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dalda</a:t>
            </a:r>
            <a:r>
              <a:rPr sz="2000" b="1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-70" dirty="0">
                <a:latin typeface="Cambria"/>
                <a:cs typeface="Cambria"/>
              </a:rPr>
              <a:t> </a:t>
            </a:r>
            <a:r>
              <a:rPr sz="2000" spc="-10" dirty="0" err="1">
                <a:latin typeface="Cambria"/>
                <a:cs typeface="Cambria"/>
              </a:rPr>
              <a:t>verilmektedir</a:t>
            </a:r>
            <a:r>
              <a:rPr sz="2000" spc="-10" dirty="0">
                <a:latin typeface="Cambria"/>
                <a:cs typeface="Cambria"/>
              </a:rPr>
              <a:t>.</a:t>
            </a:r>
            <a:endParaRPr lang="tr-TR" sz="2000" spc="-10" dirty="0">
              <a:latin typeface="Cambria"/>
              <a:cs typeface="Cambria"/>
            </a:endParaRP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Mesleki </a:t>
            </a:r>
            <a:r>
              <a:rPr lang="tr-TR" sz="2000" dirty="0" smtClean="0">
                <a:latin typeface="Cambria"/>
                <a:cs typeface="Cambria"/>
              </a:rPr>
              <a:t>eğitim merkezi programında </a:t>
            </a:r>
            <a:r>
              <a:rPr lang="tr-TR" sz="2000" b="1" dirty="0">
                <a:latin typeface="Cambria"/>
                <a:cs typeface="Cambria"/>
              </a:rPr>
              <a:t>34 alanda ve bu alanlar altındaki 184 dalda</a:t>
            </a:r>
          </a:p>
          <a:p>
            <a:pPr marL="12700" marR="5080"/>
            <a:r>
              <a:rPr lang="tr-TR" sz="2000" dirty="0">
                <a:latin typeface="Cambria"/>
                <a:cs typeface="Cambria"/>
              </a:rPr>
              <a:t> eğitim verilmektedir.</a:t>
            </a:r>
          </a:p>
          <a:p>
            <a:pPr marL="12700" marR="5080">
              <a:lnSpc>
                <a:spcPct val="100000"/>
              </a:lnSpc>
            </a:pPr>
            <a:endParaRPr lang="tr-TR" dirty="0">
              <a:latin typeface="Cambria"/>
              <a:cs typeface="Cambria"/>
            </a:endParaRPr>
          </a:p>
          <a:p>
            <a:pPr marL="12700" marR="5080">
              <a:lnSpc>
                <a:spcPct val="100000"/>
              </a:lnSpc>
            </a:pPr>
            <a:endParaRPr sz="18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80891761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="" xmlns:a16="http://schemas.microsoft.com/office/drawing/2014/main" id="{2F598D2B-E813-14A8-9657-2825E36B2C9C}"/>
              </a:ext>
            </a:extLst>
          </p:cNvPr>
          <p:cNvSpPr txBox="1">
            <a:spLocks/>
          </p:cNvSpPr>
          <p:nvPr/>
        </p:nvSpPr>
        <p:spPr>
          <a:xfrm>
            <a:off x="1025596" y="1072103"/>
            <a:ext cx="10492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MESLEKİ</a:t>
            </a:r>
            <a:r>
              <a:rPr lang="tr-TR" sz="24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TEKNİK</a:t>
            </a:r>
            <a:r>
              <a:rPr lang="tr-TR" sz="2400" b="1" spc="-1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ANADOLU</a:t>
            </a:r>
            <a:r>
              <a:rPr lang="tr-TR" sz="2400" b="1" spc="-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LİSELERİNDEKİ</a:t>
            </a:r>
            <a:r>
              <a:rPr lang="tr-TR"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PROGRAM</a:t>
            </a:r>
            <a:r>
              <a:rPr lang="tr-TR" sz="24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tr-TR" sz="24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TÜRLERİ</a:t>
            </a:r>
            <a:endParaRPr lang="tr-TR" sz="240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="" xmlns:a16="http://schemas.microsoft.com/office/drawing/2014/main" id="{008DD84F-69F3-8917-8065-8AC4F88E620E}"/>
              </a:ext>
            </a:extLst>
          </p:cNvPr>
          <p:cNvSpPr txBox="1"/>
          <p:nvPr/>
        </p:nvSpPr>
        <p:spPr>
          <a:xfrm>
            <a:off x="668460" y="1520553"/>
            <a:ext cx="10860405" cy="50462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latin typeface="Cambria"/>
                <a:cs typeface="Cambria"/>
              </a:rPr>
              <a:t>Tüm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programlarda</a:t>
            </a:r>
            <a:r>
              <a:rPr sz="2000" b="1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sınıfa</a:t>
            </a:r>
            <a:r>
              <a:rPr sz="2000" spc="15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1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1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başlanır.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sınıfta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4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alanına </a:t>
            </a:r>
            <a:r>
              <a:rPr sz="2000" dirty="0">
                <a:latin typeface="Cambria"/>
                <a:cs typeface="Cambria"/>
              </a:rPr>
              <a:t>bağlı</a:t>
            </a:r>
            <a:r>
              <a:rPr sz="2000" spc="1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dal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9,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10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11.</a:t>
            </a:r>
            <a:r>
              <a:rPr sz="2000" spc="1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verilen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</a:t>
            </a:r>
            <a:r>
              <a:rPr sz="2000" spc="1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dersleri</a:t>
            </a:r>
            <a:r>
              <a:rPr sz="2000" spc="1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</a:t>
            </a:r>
            <a:r>
              <a:rPr sz="2000" spc="1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akademik</a:t>
            </a:r>
            <a:r>
              <a:rPr sz="2000" spc="1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dersler </a:t>
            </a:r>
            <a:r>
              <a:rPr sz="2000" dirty="0">
                <a:latin typeface="Cambria"/>
                <a:cs typeface="Cambria"/>
              </a:rPr>
              <a:t>birebir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30" dirty="0">
                <a:latin typeface="Cambria"/>
                <a:cs typeface="Cambria"/>
              </a:rPr>
              <a:t>aynıdır.</a:t>
            </a:r>
            <a:r>
              <a:rPr sz="2000" spc="-50" dirty="0">
                <a:latin typeface="Cambria"/>
                <a:cs typeface="Cambria"/>
              </a:rPr>
              <a:t> </a:t>
            </a:r>
            <a:endParaRPr lang="tr-TR" sz="2000" spc="-50" dirty="0">
              <a:latin typeface="Cambria"/>
              <a:cs typeface="Cambria"/>
            </a:endParaRPr>
          </a:p>
          <a:p>
            <a:pPr marL="12700" marR="5715" indent="354965" algn="just">
              <a:lnSpc>
                <a:spcPct val="150000"/>
              </a:lnSpc>
              <a:spcBef>
                <a:spcPts val="95"/>
              </a:spcBef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Teknik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 Programı</a:t>
            </a:r>
            <a:r>
              <a:rPr sz="2000" b="1" spc="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Cambria"/>
                <a:cs typeface="Cambria"/>
              </a:rPr>
              <a:t>(ATP):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-1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merkezi</a:t>
            </a:r>
            <a:r>
              <a:rPr sz="2000" spc="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puanı</a:t>
            </a:r>
            <a:r>
              <a:rPr sz="2000" spc="-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 seçimi</a:t>
            </a:r>
            <a:r>
              <a:rPr sz="2000" spc="-10" dirty="0">
                <a:latin typeface="Cambria"/>
                <a:cs typeface="Cambria"/>
              </a:rPr>
              <a:t> yapılarak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2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21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sınıflarda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Üniversiteye</a:t>
            </a:r>
            <a:r>
              <a:rPr sz="2000" b="1" spc="229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hazırlık</a:t>
            </a:r>
            <a:r>
              <a:rPr sz="2000" b="1" spc="22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amacıyla</a:t>
            </a:r>
            <a:r>
              <a:rPr sz="2000" b="1" spc="220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sadece</a:t>
            </a:r>
            <a:r>
              <a:rPr sz="2000" b="1" spc="2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22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24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sz="2000" b="1" spc="-3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verilir.</a:t>
            </a:r>
            <a:r>
              <a:rPr sz="2000" b="1" spc="-6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Mezun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olmadan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önce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40</a:t>
            </a:r>
            <a:r>
              <a:rPr sz="2000" spc="-1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</a:t>
            </a:r>
            <a:r>
              <a:rPr sz="2000" spc="-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günü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işletmelerde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staj</a:t>
            </a:r>
            <a:r>
              <a:rPr sz="2000" spc="-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-55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verilir.</a:t>
            </a:r>
            <a:endParaRPr sz="2000" dirty="0">
              <a:latin typeface="Cambria"/>
              <a:cs typeface="Cambria"/>
            </a:endParaRPr>
          </a:p>
          <a:p>
            <a:pPr marL="12700" marR="5080" indent="350838" algn="just">
              <a:lnSpc>
                <a:spcPct val="150000"/>
              </a:lnSpc>
              <a:buSzPct val="95000"/>
              <a:tabLst>
                <a:tab pos="610870" algn="l"/>
              </a:tabLst>
            </a:pP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Anadolu</a:t>
            </a:r>
            <a:r>
              <a:rPr sz="2000" b="1" spc="4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Meslek</a:t>
            </a:r>
            <a:r>
              <a:rPr sz="2000" b="1" spc="3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Programı</a:t>
            </a:r>
            <a:r>
              <a:rPr sz="2000" b="1" spc="4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C00000"/>
                </a:solidFill>
                <a:latin typeface="Cambria"/>
                <a:cs typeface="Cambria"/>
              </a:rPr>
              <a:t>(AMP):</a:t>
            </a:r>
            <a:r>
              <a:rPr sz="2000" b="1" spc="3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Bu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programa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sınavsız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olarak</a:t>
            </a:r>
            <a:r>
              <a:rPr sz="2000" spc="2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mahalli</a:t>
            </a:r>
            <a:r>
              <a:rPr sz="2000" spc="3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yerleştirmeyle</a:t>
            </a:r>
            <a:r>
              <a:rPr sz="2000" spc="4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kayıt </a:t>
            </a:r>
            <a:r>
              <a:rPr sz="2000" dirty="0">
                <a:latin typeface="Cambria"/>
                <a:cs typeface="Cambria"/>
              </a:rPr>
              <a:t>yapılır.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Kayıt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işlemi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sonrası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alan</a:t>
            </a:r>
            <a:r>
              <a:rPr sz="2000" spc="7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tercihi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spc="-10" dirty="0">
                <a:latin typeface="Cambria"/>
                <a:cs typeface="Cambria"/>
              </a:rPr>
              <a:t>yapılır.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12.</a:t>
            </a:r>
            <a:r>
              <a:rPr sz="2000" spc="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sınıflarda</a:t>
            </a:r>
            <a:r>
              <a:rPr sz="2000" spc="9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sertifikasyon</a:t>
            </a:r>
            <a:r>
              <a:rPr sz="2000" spc="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eğitimi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ile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haftada</a:t>
            </a:r>
            <a:r>
              <a:rPr sz="2000" spc="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3</a:t>
            </a:r>
            <a:r>
              <a:rPr sz="2000" spc="75" dirty="0">
                <a:latin typeface="Cambria"/>
                <a:cs typeface="Cambria"/>
              </a:rPr>
              <a:t> </a:t>
            </a:r>
            <a:r>
              <a:rPr sz="2000" spc="-25" dirty="0">
                <a:latin typeface="Cambria"/>
                <a:cs typeface="Cambria"/>
              </a:rPr>
              <a:t>gün </a:t>
            </a:r>
            <a:r>
              <a:rPr sz="2000" dirty="0">
                <a:latin typeface="Cambria"/>
                <a:cs typeface="Cambria"/>
              </a:rPr>
              <a:t>işletmede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mesleki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eğitim</a:t>
            </a:r>
            <a:r>
              <a:rPr sz="2000" spc="35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verilir.</a:t>
            </a:r>
            <a:r>
              <a:rPr sz="2000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Ancak</a:t>
            </a:r>
            <a:r>
              <a:rPr sz="2000" b="1" spc="34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9,10,11.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sınıfların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başarı</a:t>
            </a:r>
            <a:r>
              <a:rPr sz="2000" b="1" spc="34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ortalaması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70</a:t>
            </a:r>
            <a:r>
              <a:rPr sz="2000" b="1" spc="36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ve</a:t>
            </a:r>
            <a:r>
              <a:rPr sz="2000" b="1" spc="35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üzerinde </a:t>
            </a:r>
            <a:r>
              <a:rPr sz="2000" b="1" dirty="0">
                <a:latin typeface="Cambria"/>
                <a:cs typeface="Cambria"/>
              </a:rPr>
              <a:t>olanlar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da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istemeleri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halinde</a:t>
            </a:r>
            <a:r>
              <a:rPr sz="2000" b="1" spc="484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12.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sınıfta</a:t>
            </a:r>
            <a:r>
              <a:rPr sz="2000" b="1" spc="48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işletmeye</a:t>
            </a:r>
            <a:r>
              <a:rPr sz="2000" b="1" spc="490" dirty="0">
                <a:latin typeface="Cambria"/>
                <a:cs typeface="Cambria"/>
              </a:rPr>
              <a:t> </a:t>
            </a:r>
            <a:r>
              <a:rPr sz="2000" b="1" dirty="0">
                <a:latin typeface="Cambria"/>
                <a:cs typeface="Cambria"/>
              </a:rPr>
              <a:t>gitmeyip</a:t>
            </a:r>
            <a:r>
              <a:rPr sz="2000" b="1" spc="475" dirty="0"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akademik</a:t>
            </a:r>
            <a:r>
              <a:rPr sz="2000" b="1" spc="484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destek</a:t>
            </a:r>
            <a:r>
              <a:rPr sz="2000" b="1" spc="49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2000" b="1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derslerini</a:t>
            </a:r>
            <a:r>
              <a:rPr sz="2000" b="1" spc="-10" dirty="0">
                <a:latin typeface="Cambria"/>
                <a:cs typeface="Cambria"/>
              </a:rPr>
              <a:t> alabilirler.</a:t>
            </a:r>
            <a:endParaRPr sz="20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44494906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="" xmlns:a16="http://schemas.microsoft.com/office/drawing/2014/main" id="{7BCAA225-2810-CAB2-FD07-5CC8200383A9}"/>
              </a:ext>
            </a:extLst>
          </p:cNvPr>
          <p:cNvSpPr txBox="1"/>
          <p:nvPr/>
        </p:nvSpPr>
        <p:spPr>
          <a:xfrm>
            <a:off x="401087" y="1132606"/>
            <a:ext cx="4368602" cy="151328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Mesleki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Eğitim</a:t>
            </a:r>
            <a:r>
              <a:rPr lang="en-US" sz="3200" b="1" spc="-8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Sistemi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3200" b="1" spc="-6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Alanları</a:t>
            </a:r>
            <a:r>
              <a:rPr lang="en-US" sz="3200" b="1" spc="-9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Hakkında</a:t>
            </a:r>
            <a:r>
              <a:rPr lang="en-US" sz="3200" b="1" spc="-4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Bilgi</a:t>
            </a:r>
            <a:r>
              <a:rPr lang="en-US" sz="3200" b="1" spc="-95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spc="-1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Portalları</a:t>
            </a:r>
            <a:endParaRPr lang="en-US" sz="32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="" xmlns:a16="http://schemas.microsoft.com/office/drawing/2014/main" id="{D3327E56-A6D2-5372-0AFC-673FC6B45BCB}"/>
              </a:ext>
            </a:extLst>
          </p:cNvPr>
          <p:cNvSpPr txBox="1"/>
          <p:nvPr/>
        </p:nvSpPr>
        <p:spPr>
          <a:xfrm>
            <a:off x="401087" y="2708058"/>
            <a:ext cx="4243589" cy="23089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91135" indent="-22860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/>
              <a:t>Mesleki</a:t>
            </a:r>
            <a:r>
              <a:rPr lang="en-US" sz="2000" spc="-35" dirty="0"/>
              <a:t> </a:t>
            </a:r>
            <a:r>
              <a:rPr lang="en-US" sz="2000" dirty="0" err="1"/>
              <a:t>Tanıtım</a:t>
            </a:r>
            <a:r>
              <a:rPr lang="en-US" sz="2000" spc="-6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  <a:p>
            <a:pPr marL="191135" indent="-228600">
              <a:spcBef>
                <a:spcPts val="2014"/>
              </a:spcBef>
              <a:buFont typeface="Arial" panose="020B0604020202020204" pitchFamily="34" charset="0"/>
              <a:buChar char="•"/>
              <a:tabLst>
                <a:tab pos="191135" algn="l"/>
              </a:tabLst>
            </a:pPr>
            <a:r>
              <a:rPr lang="en-US" sz="2000" dirty="0" err="1" smtClean="0"/>
              <a:t>Mesleğim</a:t>
            </a:r>
            <a:r>
              <a:rPr lang="en-US" sz="2000" spc="-80" dirty="0" smtClean="0"/>
              <a:t> </a:t>
            </a:r>
            <a:r>
              <a:rPr lang="en-US" sz="2000" dirty="0" err="1"/>
              <a:t>Hayatım</a:t>
            </a:r>
            <a:r>
              <a:rPr lang="en-US" sz="2000" spc="-95" dirty="0"/>
              <a:t> </a:t>
            </a:r>
            <a:r>
              <a:rPr lang="en-US" sz="2000" spc="-10" dirty="0" err="1"/>
              <a:t>Portalı</a:t>
            </a:r>
            <a:endParaRPr lang="en-US" sz="2000" dirty="0"/>
          </a:p>
        </p:txBody>
      </p:sp>
      <p:pic>
        <p:nvPicPr>
          <p:cNvPr id="6" name="Picture 5" descr="İnşaat işleri araçları">
            <a:extLst>
              <a:ext uri="{FF2B5EF4-FFF2-40B4-BE49-F238E27FC236}">
                <a16:creationId xmlns="" xmlns:a16="http://schemas.microsoft.com/office/drawing/2014/main" id="{4598D92C-3FFF-F8FB-E0A3-B0C17C6791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5" r="1324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object 3">
            <a:extLst>
              <a:ext uri="{FF2B5EF4-FFF2-40B4-BE49-F238E27FC236}">
                <a16:creationId xmlns="" xmlns:a16="http://schemas.microsoft.com/office/drawing/2014/main" id="{A633C688-46B4-1A92-A851-A03832B6375D}"/>
              </a:ext>
            </a:extLst>
          </p:cNvPr>
          <p:cNvSpPr txBox="1"/>
          <p:nvPr/>
        </p:nvSpPr>
        <p:spPr>
          <a:xfrm>
            <a:off x="401087" y="5016966"/>
            <a:ext cx="5372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/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://meslekitanitim.meb.gov.tr/</a:t>
            </a:r>
            <a:r>
              <a:rPr sz="2000" b="1" spc="-10" dirty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000" b="1" u="heavy" spc="-10" dirty="0" smtClean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sz="2000" b="1" u="heavy" spc="-10" dirty="0">
                <a:solidFill>
                  <a:srgbClr val="2E75B6"/>
                </a:solidFill>
                <a:uFill>
                  <a:solidFill>
                    <a:srgbClr val="2E75B6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://meslegimhayatim.meb.gov.tr/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174229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 6">
            <a:extLst>
              <a:ext uri="{FF2B5EF4-FFF2-40B4-BE49-F238E27FC236}">
                <a16:creationId xmlns="" xmlns:a16="http://schemas.microsoft.com/office/drawing/2014/main" id="{C1B21247-BD94-0E76-534C-C55A318C514B}"/>
              </a:ext>
            </a:extLst>
          </p:cNvPr>
          <p:cNvGrpSpPr/>
          <p:nvPr/>
        </p:nvGrpSpPr>
        <p:grpSpPr>
          <a:xfrm>
            <a:off x="0" y="935915"/>
            <a:ext cx="12202113" cy="5922085"/>
            <a:chOff x="-3291" y="-282235"/>
            <a:chExt cx="12202113" cy="7140235"/>
          </a:xfrm>
        </p:grpSpPr>
        <p:sp useBgFill="1">
          <p:nvSpPr>
            <p:cNvPr id="2" name="Rectangle 8">
              <a:extLst>
                <a:ext uri="{FF2B5EF4-FFF2-40B4-BE49-F238E27FC236}">
                  <a16:creationId xmlns="" xmlns:a16="http://schemas.microsoft.com/office/drawing/2014/main" id="{A0FAB95E-0E7B-38F5-595D-D58B66AF6A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eeform: Shape 10">
              <a:extLst>
                <a:ext uri="{FF2B5EF4-FFF2-40B4-BE49-F238E27FC236}">
                  <a16:creationId xmlns="" xmlns:a16="http://schemas.microsoft.com/office/drawing/2014/main" id="{6B3798F3-0169-734A-E6A3-BA469CA9B2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-3291" y="3296652"/>
              <a:ext cx="12202113" cy="3561346"/>
            </a:xfrm>
            <a:custGeom>
              <a:avLst/>
              <a:gdLst>
                <a:gd name="connsiteX0" fmla="*/ 0 w 12202113"/>
                <a:gd name="connsiteY0" fmla="*/ 3188466 h 3188466"/>
                <a:gd name="connsiteX1" fmla="*/ 10116 w 12202113"/>
                <a:gd name="connsiteY1" fmla="*/ 2657641 h 3188466"/>
                <a:gd name="connsiteX2" fmla="*/ 10116 w 12202113"/>
                <a:gd name="connsiteY2" fmla="*/ 0 h 3188466"/>
                <a:gd name="connsiteX3" fmla="*/ 12202113 w 12202113"/>
                <a:gd name="connsiteY3" fmla="*/ 0 h 3188466"/>
                <a:gd name="connsiteX4" fmla="*/ 12202113 w 12202113"/>
                <a:gd name="connsiteY4" fmla="*/ 2879832 h 3188466"/>
                <a:gd name="connsiteX5" fmla="*/ 12198167 w 12202113"/>
                <a:gd name="connsiteY5" fmla="*/ 2880360 h 3188466"/>
                <a:gd name="connsiteX6" fmla="*/ 12122128 w 12202113"/>
                <a:gd name="connsiteY6" fmla="*/ 2887194 h 3188466"/>
                <a:gd name="connsiteX7" fmla="*/ 12028868 w 12202113"/>
                <a:gd name="connsiteY7" fmla="*/ 2911786 h 3188466"/>
                <a:gd name="connsiteX8" fmla="*/ 11995238 w 12202113"/>
                <a:gd name="connsiteY8" fmla="*/ 2914090 h 3188466"/>
                <a:gd name="connsiteX9" fmla="*/ 11996460 w 12202113"/>
                <a:gd name="connsiteY9" fmla="*/ 2918442 h 3188466"/>
                <a:gd name="connsiteX10" fmla="*/ 11983968 w 12202113"/>
                <a:gd name="connsiteY10" fmla="*/ 2918762 h 3188466"/>
                <a:gd name="connsiteX11" fmla="*/ 11956084 w 12202113"/>
                <a:gd name="connsiteY11" fmla="*/ 2918868 h 3188466"/>
                <a:gd name="connsiteX12" fmla="*/ 11872586 w 12202113"/>
                <a:gd name="connsiteY12" fmla="*/ 2920076 h 3188466"/>
                <a:gd name="connsiteX13" fmla="*/ 11849804 w 12202113"/>
                <a:gd name="connsiteY13" fmla="*/ 2928420 h 3188466"/>
                <a:gd name="connsiteX14" fmla="*/ 11828254 w 12202113"/>
                <a:gd name="connsiteY14" fmla="*/ 2928551 h 3188466"/>
                <a:gd name="connsiteX15" fmla="*/ 11703277 w 12202113"/>
                <a:gd name="connsiteY15" fmla="*/ 2939735 h 3188466"/>
                <a:gd name="connsiteX16" fmla="*/ 11686094 w 12202113"/>
                <a:gd name="connsiteY16" fmla="*/ 2940570 h 3188466"/>
                <a:gd name="connsiteX17" fmla="*/ 11676788 w 12202113"/>
                <a:gd name="connsiteY17" fmla="*/ 2944321 h 3188466"/>
                <a:gd name="connsiteX18" fmla="*/ 11643464 w 12202113"/>
                <a:gd name="connsiteY18" fmla="*/ 2945066 h 3188466"/>
                <a:gd name="connsiteX19" fmla="*/ 11641922 w 12202113"/>
                <a:gd name="connsiteY19" fmla="*/ 2947200 h 3188466"/>
                <a:gd name="connsiteX20" fmla="*/ 11532386 w 12202113"/>
                <a:gd name="connsiteY20" fmla="*/ 2965529 h 3188466"/>
                <a:gd name="connsiteX21" fmla="*/ 11513619 w 12202113"/>
                <a:gd name="connsiteY21" fmla="*/ 2968556 h 3188466"/>
                <a:gd name="connsiteX22" fmla="*/ 11497404 w 12202113"/>
                <a:gd name="connsiteY22" fmla="*/ 2967639 h 3188466"/>
                <a:gd name="connsiteX23" fmla="*/ 11407630 w 12202113"/>
                <a:gd name="connsiteY23" fmla="*/ 2970255 h 3188466"/>
                <a:gd name="connsiteX24" fmla="*/ 11386276 w 12202113"/>
                <a:gd name="connsiteY24" fmla="*/ 2968648 h 3188466"/>
                <a:gd name="connsiteX25" fmla="*/ 11377296 w 12202113"/>
                <a:gd name="connsiteY25" fmla="*/ 2965257 h 3188466"/>
                <a:gd name="connsiteX26" fmla="*/ 11342536 w 12202113"/>
                <a:gd name="connsiteY26" fmla="*/ 2971666 h 3188466"/>
                <a:gd name="connsiteX27" fmla="*/ 11288902 w 12202113"/>
                <a:gd name="connsiteY27" fmla="*/ 2976058 h 3188466"/>
                <a:gd name="connsiteX28" fmla="*/ 11263411 w 12202113"/>
                <a:gd name="connsiteY28" fmla="*/ 2979228 h 3188466"/>
                <a:gd name="connsiteX29" fmla="*/ 11242843 w 12202113"/>
                <a:gd name="connsiteY29" fmla="*/ 2977303 h 3188466"/>
                <a:gd name="connsiteX30" fmla="*/ 11125798 w 12202113"/>
                <a:gd name="connsiteY30" fmla="*/ 2976816 h 3188466"/>
                <a:gd name="connsiteX31" fmla="*/ 11098884 w 12202113"/>
                <a:gd name="connsiteY31" fmla="*/ 2973758 h 3188466"/>
                <a:gd name="connsiteX32" fmla="*/ 11086128 w 12202113"/>
                <a:gd name="connsiteY32" fmla="*/ 2967663 h 3188466"/>
                <a:gd name="connsiteX33" fmla="*/ 11076132 w 12202113"/>
                <a:gd name="connsiteY33" fmla="*/ 2969836 h 3188466"/>
                <a:gd name="connsiteX34" fmla="*/ 11005337 w 12202113"/>
                <a:gd name="connsiteY34" fmla="*/ 2970053 h 3188466"/>
                <a:gd name="connsiteX35" fmla="*/ 10959154 w 12202113"/>
                <a:gd name="connsiteY35" fmla="*/ 2970750 h 3188466"/>
                <a:gd name="connsiteX36" fmla="*/ 10956347 w 12202113"/>
                <a:gd name="connsiteY36" fmla="*/ 2979118 h 3188466"/>
                <a:gd name="connsiteX37" fmla="*/ 10915223 w 12202113"/>
                <a:gd name="connsiteY37" fmla="*/ 2982099 h 3188466"/>
                <a:gd name="connsiteX38" fmla="*/ 10871398 w 12202113"/>
                <a:gd name="connsiteY38" fmla="*/ 2976728 h 3188466"/>
                <a:gd name="connsiteX39" fmla="*/ 10819743 w 12202113"/>
                <a:gd name="connsiteY39" fmla="*/ 2977481 h 3188466"/>
                <a:gd name="connsiteX40" fmla="*/ 10788834 w 12202113"/>
                <a:gd name="connsiteY40" fmla="*/ 2977840 h 3188466"/>
                <a:gd name="connsiteX41" fmla="*/ 10707711 w 12202113"/>
                <a:gd name="connsiteY41" fmla="*/ 2985644 h 3188466"/>
                <a:gd name="connsiteX42" fmla="*/ 10576086 w 12202113"/>
                <a:gd name="connsiteY42" fmla="*/ 3015319 h 3188466"/>
                <a:gd name="connsiteX43" fmla="*/ 10534761 w 12202113"/>
                <a:gd name="connsiteY43" fmla="*/ 3019524 h 3188466"/>
                <a:gd name="connsiteX44" fmla="*/ 10527537 w 12202113"/>
                <a:gd name="connsiteY44" fmla="*/ 3017814 h 3188466"/>
                <a:gd name="connsiteX45" fmla="*/ 10321799 w 12202113"/>
                <a:gd name="connsiteY45" fmla="*/ 3035635 h 3188466"/>
                <a:gd name="connsiteX46" fmla="*/ 10284989 w 12202113"/>
                <a:gd name="connsiteY46" fmla="*/ 3036679 h 3188466"/>
                <a:gd name="connsiteX47" fmla="*/ 10257423 w 12202113"/>
                <a:gd name="connsiteY47" fmla="*/ 3036027 h 3188466"/>
                <a:gd name="connsiteX48" fmla="*/ 10191450 w 12202113"/>
                <a:gd name="connsiteY48" fmla="*/ 3041963 h 3188466"/>
                <a:gd name="connsiteX49" fmla="*/ 10083845 w 12202113"/>
                <a:gd name="connsiteY49" fmla="*/ 3054978 h 3188466"/>
                <a:gd name="connsiteX50" fmla="*/ 10060611 w 12202113"/>
                <a:gd name="connsiteY50" fmla="*/ 3057035 h 3188466"/>
                <a:gd name="connsiteX51" fmla="*/ 10039363 w 12202113"/>
                <a:gd name="connsiteY51" fmla="*/ 3055961 h 3188466"/>
                <a:gd name="connsiteX52" fmla="*/ 10033322 w 12202113"/>
                <a:gd name="connsiteY52" fmla="*/ 3053238 h 3188466"/>
                <a:gd name="connsiteX53" fmla="*/ 10020337 w 12202113"/>
                <a:gd name="connsiteY53" fmla="*/ 3053912 h 3188466"/>
                <a:gd name="connsiteX54" fmla="*/ 10016616 w 12202113"/>
                <a:gd name="connsiteY54" fmla="*/ 3053498 h 3188466"/>
                <a:gd name="connsiteX55" fmla="*/ 9995549 w 12202113"/>
                <a:gd name="connsiteY55" fmla="*/ 3051719 h 3188466"/>
                <a:gd name="connsiteX56" fmla="*/ 9957212 w 12202113"/>
                <a:gd name="connsiteY56" fmla="*/ 3062663 h 3188466"/>
                <a:gd name="connsiteX57" fmla="*/ 9904584 w 12202113"/>
                <a:gd name="connsiteY57" fmla="*/ 3063999 h 3188466"/>
                <a:gd name="connsiteX58" fmla="*/ 9713857 w 12202113"/>
                <a:gd name="connsiteY58" fmla="*/ 3087955 h 3188466"/>
                <a:gd name="connsiteX59" fmla="*/ 9678879 w 12202113"/>
                <a:gd name="connsiteY59" fmla="*/ 3079676 h 3188466"/>
                <a:gd name="connsiteX60" fmla="*/ 9598760 w 12202113"/>
                <a:gd name="connsiteY60" fmla="*/ 3085228 h 3188466"/>
                <a:gd name="connsiteX61" fmla="*/ 9488796 w 12202113"/>
                <a:gd name="connsiteY61" fmla="*/ 3115384 h 3188466"/>
                <a:gd name="connsiteX62" fmla="*/ 9341972 w 12202113"/>
                <a:gd name="connsiteY62" fmla="*/ 3126583 h 3188466"/>
                <a:gd name="connsiteX63" fmla="*/ 9333795 w 12202113"/>
                <a:gd name="connsiteY63" fmla="*/ 3132083 h 3188466"/>
                <a:gd name="connsiteX64" fmla="*/ 9321736 w 12202113"/>
                <a:gd name="connsiteY64" fmla="*/ 3135834 h 3188466"/>
                <a:gd name="connsiteX65" fmla="*/ 9319405 w 12202113"/>
                <a:gd name="connsiteY65" fmla="*/ 3135561 h 3188466"/>
                <a:gd name="connsiteX66" fmla="*/ 9302847 w 12202113"/>
                <a:gd name="connsiteY66" fmla="*/ 3137746 h 3188466"/>
                <a:gd name="connsiteX67" fmla="*/ 9300930 w 12202113"/>
                <a:gd name="connsiteY67" fmla="*/ 3139687 h 3188466"/>
                <a:gd name="connsiteX68" fmla="*/ 9290106 w 12202113"/>
                <a:gd name="connsiteY68" fmla="*/ 3141645 h 3188466"/>
                <a:gd name="connsiteX69" fmla="*/ 9270220 w 12202113"/>
                <a:gd name="connsiteY69" fmla="*/ 3146737 h 3188466"/>
                <a:gd name="connsiteX70" fmla="*/ 9265150 w 12202113"/>
                <a:gd name="connsiteY70" fmla="*/ 3146531 h 3188466"/>
                <a:gd name="connsiteX71" fmla="*/ 9233057 w 12202113"/>
                <a:gd name="connsiteY71" fmla="*/ 3152408 h 3188466"/>
                <a:gd name="connsiteX72" fmla="*/ 9231974 w 12202113"/>
                <a:gd name="connsiteY72" fmla="*/ 3151938 h 3188466"/>
                <a:gd name="connsiteX73" fmla="*/ 9220130 w 12202113"/>
                <a:gd name="connsiteY73" fmla="*/ 3151189 h 3188466"/>
                <a:gd name="connsiteX74" fmla="*/ 9198955 w 12202113"/>
                <a:gd name="connsiteY74" fmla="*/ 3151015 h 3188466"/>
                <a:gd name="connsiteX75" fmla="*/ 9142196 w 12202113"/>
                <a:gd name="connsiteY75" fmla="*/ 3143802 h 3188466"/>
                <a:gd name="connsiteX76" fmla="*/ 9108665 w 12202113"/>
                <a:gd name="connsiteY76" fmla="*/ 3149868 h 3188466"/>
                <a:gd name="connsiteX77" fmla="*/ 9014086 w 12202113"/>
                <a:gd name="connsiteY77" fmla="*/ 3150791 h 3188466"/>
                <a:gd name="connsiteX78" fmla="*/ 8915037 w 12202113"/>
                <a:gd name="connsiteY78" fmla="*/ 3140020 h 3188466"/>
                <a:gd name="connsiteX79" fmla="*/ 8815667 w 12202113"/>
                <a:gd name="connsiteY79" fmla="*/ 3138606 h 3188466"/>
                <a:gd name="connsiteX80" fmla="*/ 8779688 w 12202113"/>
                <a:gd name="connsiteY80" fmla="*/ 3138895 h 3188466"/>
                <a:gd name="connsiteX81" fmla="*/ 8715556 w 12202113"/>
                <a:gd name="connsiteY81" fmla="*/ 3135878 h 3188466"/>
                <a:gd name="connsiteX82" fmla="*/ 8686183 w 12202113"/>
                <a:gd name="connsiteY82" fmla="*/ 3132307 h 3188466"/>
                <a:gd name="connsiteX83" fmla="*/ 8684895 w 12202113"/>
                <a:gd name="connsiteY83" fmla="*/ 3132527 h 3188466"/>
                <a:gd name="connsiteX84" fmla="*/ 8682270 w 12202113"/>
                <a:gd name="connsiteY84" fmla="*/ 3130989 h 3188466"/>
                <a:gd name="connsiteX85" fmla="*/ 8676836 w 12202113"/>
                <a:gd name="connsiteY85" fmla="*/ 3130278 h 3188466"/>
                <a:gd name="connsiteX86" fmla="*/ 8662002 w 12202113"/>
                <a:gd name="connsiteY86" fmla="*/ 3130735 h 3188466"/>
                <a:gd name="connsiteX87" fmla="*/ 8656423 w 12202113"/>
                <a:gd name="connsiteY87" fmla="*/ 3131304 h 3188466"/>
                <a:gd name="connsiteX88" fmla="*/ 8648261 w 12202113"/>
                <a:gd name="connsiteY88" fmla="*/ 3131294 h 3188466"/>
                <a:gd name="connsiteX89" fmla="*/ 8648057 w 12202113"/>
                <a:gd name="connsiteY89" fmla="*/ 3131167 h 3188466"/>
                <a:gd name="connsiteX90" fmla="*/ 8640412 w 12202113"/>
                <a:gd name="connsiteY90" fmla="*/ 3131403 h 3188466"/>
                <a:gd name="connsiteX91" fmla="*/ 8603003 w 12202113"/>
                <a:gd name="connsiteY91" fmla="*/ 3134155 h 3188466"/>
                <a:gd name="connsiteX92" fmla="*/ 8553571 w 12202113"/>
                <a:gd name="connsiteY92" fmla="*/ 3122125 h 3188466"/>
                <a:gd name="connsiteX93" fmla="*/ 8533128 w 12202113"/>
                <a:gd name="connsiteY93" fmla="*/ 3120039 h 3188466"/>
                <a:gd name="connsiteX94" fmla="*/ 8522209 w 12202113"/>
                <a:gd name="connsiteY94" fmla="*/ 3118252 h 3188466"/>
                <a:gd name="connsiteX95" fmla="*/ 8521532 w 12202113"/>
                <a:gd name="connsiteY95" fmla="*/ 3117705 h 3188466"/>
                <a:gd name="connsiteX96" fmla="*/ 8485667 w 12202113"/>
                <a:gd name="connsiteY96" fmla="*/ 3120406 h 3188466"/>
                <a:gd name="connsiteX97" fmla="*/ 8480905 w 12202113"/>
                <a:gd name="connsiteY97" fmla="*/ 3119749 h 3188466"/>
                <a:gd name="connsiteX98" fmla="*/ 8457530 w 12202113"/>
                <a:gd name="connsiteY98" fmla="*/ 3122810 h 3188466"/>
                <a:gd name="connsiteX99" fmla="*/ 8445451 w 12202113"/>
                <a:gd name="connsiteY99" fmla="*/ 3123697 h 3188466"/>
                <a:gd name="connsiteX100" fmla="*/ 8442039 w 12202113"/>
                <a:gd name="connsiteY100" fmla="*/ 3125378 h 3188466"/>
                <a:gd name="connsiteX101" fmla="*/ 8424215 w 12202113"/>
                <a:gd name="connsiteY101" fmla="*/ 3125963 h 3188466"/>
                <a:gd name="connsiteX102" fmla="*/ 8422165 w 12202113"/>
                <a:gd name="connsiteY102" fmla="*/ 3125491 h 3188466"/>
                <a:gd name="connsiteX103" fmla="*/ 8407465 w 12202113"/>
                <a:gd name="connsiteY103" fmla="*/ 3127979 h 3188466"/>
                <a:gd name="connsiteX104" fmla="*/ 8395146 w 12202113"/>
                <a:gd name="connsiteY104" fmla="*/ 3132488 h 3188466"/>
                <a:gd name="connsiteX105" fmla="*/ 8243538 w 12202113"/>
                <a:gd name="connsiteY105" fmla="*/ 3129873 h 3188466"/>
                <a:gd name="connsiteX106" fmla="*/ 8112685 w 12202113"/>
                <a:gd name="connsiteY106" fmla="*/ 3148698 h 3188466"/>
                <a:gd name="connsiteX107" fmla="*/ 8026741 w 12202113"/>
                <a:gd name="connsiteY107" fmla="*/ 3154015 h 3188466"/>
                <a:gd name="connsiteX108" fmla="*/ 8030400 w 12202113"/>
                <a:gd name="connsiteY108" fmla="*/ 3146736 h 3188466"/>
                <a:gd name="connsiteX109" fmla="*/ 8002987 w 12202113"/>
                <a:gd name="connsiteY109" fmla="*/ 3135663 h 3188466"/>
                <a:gd name="connsiteX110" fmla="*/ 7798568 w 12202113"/>
                <a:gd name="connsiteY110" fmla="*/ 3141249 h 3188466"/>
                <a:gd name="connsiteX111" fmla="*/ 7746353 w 12202113"/>
                <a:gd name="connsiteY111" fmla="*/ 3137755 h 3188466"/>
                <a:gd name="connsiteX112" fmla="*/ 7700395 w 12202113"/>
                <a:gd name="connsiteY112" fmla="*/ 3144729 h 3188466"/>
                <a:gd name="connsiteX113" fmla="*/ 7681335 w 12202113"/>
                <a:gd name="connsiteY113" fmla="*/ 3141120 h 3188466"/>
                <a:gd name="connsiteX114" fmla="*/ 7678044 w 12202113"/>
                <a:gd name="connsiteY114" fmla="*/ 3140387 h 3188466"/>
                <a:gd name="connsiteX115" fmla="*/ 7664890 w 12202113"/>
                <a:gd name="connsiteY115" fmla="*/ 3139855 h 3188466"/>
                <a:gd name="connsiteX116" fmla="*/ 7661183 w 12202113"/>
                <a:gd name="connsiteY116" fmla="*/ 3136706 h 3188466"/>
                <a:gd name="connsiteX117" fmla="*/ 7641383 w 12202113"/>
                <a:gd name="connsiteY117" fmla="*/ 3133755 h 3188466"/>
                <a:gd name="connsiteX118" fmla="*/ 7617169 w 12202113"/>
                <a:gd name="connsiteY118" fmla="*/ 3133614 h 3188466"/>
                <a:gd name="connsiteX119" fmla="*/ 7531143 w 12202113"/>
                <a:gd name="connsiteY119" fmla="*/ 3132781 h 3188466"/>
                <a:gd name="connsiteX120" fmla="*/ 7517113 w 12202113"/>
                <a:gd name="connsiteY120" fmla="*/ 3134483 h 3188466"/>
                <a:gd name="connsiteX121" fmla="*/ 7471320 w 12202113"/>
                <a:gd name="connsiteY121" fmla="*/ 3131645 h 3188466"/>
                <a:gd name="connsiteX122" fmla="*/ 7430512 w 12202113"/>
                <a:gd name="connsiteY122" fmla="*/ 3131007 h 3188466"/>
                <a:gd name="connsiteX123" fmla="*/ 7404071 w 12202113"/>
                <a:gd name="connsiteY123" fmla="*/ 3132361 h 3188466"/>
                <a:gd name="connsiteX124" fmla="*/ 7397140 w 12202113"/>
                <a:gd name="connsiteY124" fmla="*/ 3131239 h 3188466"/>
                <a:gd name="connsiteX125" fmla="*/ 7370514 w 12202113"/>
                <a:gd name="connsiteY125" fmla="*/ 3130516 h 3188466"/>
                <a:gd name="connsiteX126" fmla="*/ 7356953 w 12202113"/>
                <a:gd name="connsiteY126" fmla="*/ 3132179 h 3188466"/>
                <a:gd name="connsiteX127" fmla="*/ 7343567 w 12202113"/>
                <a:gd name="connsiteY127" fmla="*/ 3128350 h 3188466"/>
                <a:gd name="connsiteX128" fmla="*/ 7340295 w 12202113"/>
                <a:gd name="connsiteY128" fmla="*/ 3125545 h 3188466"/>
                <a:gd name="connsiteX129" fmla="*/ 7321348 w 12202113"/>
                <a:gd name="connsiteY129" fmla="*/ 3126804 h 3188466"/>
                <a:gd name="connsiteX130" fmla="*/ 7305815 w 12202113"/>
                <a:gd name="connsiteY130" fmla="*/ 3124063 h 3188466"/>
                <a:gd name="connsiteX131" fmla="*/ 7292274 w 12202113"/>
                <a:gd name="connsiteY131" fmla="*/ 3125855 h 3188466"/>
                <a:gd name="connsiteX132" fmla="*/ 7286654 w 12202113"/>
                <a:gd name="connsiteY132" fmla="*/ 3125451 h 3188466"/>
                <a:gd name="connsiteX133" fmla="*/ 7272685 w 12202113"/>
                <a:gd name="connsiteY133" fmla="*/ 3124094 h 3188466"/>
                <a:gd name="connsiteX134" fmla="*/ 7248584 w 12202113"/>
                <a:gd name="connsiteY134" fmla="*/ 3121080 h 3188466"/>
                <a:gd name="connsiteX135" fmla="*/ 7241065 w 12202113"/>
                <a:gd name="connsiteY135" fmla="*/ 3120661 h 3188466"/>
                <a:gd name="connsiteX136" fmla="*/ 7224696 w 12202113"/>
                <a:gd name="connsiteY136" fmla="*/ 3116051 h 3188466"/>
                <a:gd name="connsiteX137" fmla="*/ 7193009 w 12202113"/>
                <a:gd name="connsiteY137" fmla="*/ 3112108 h 3188466"/>
                <a:gd name="connsiteX138" fmla="*/ 7137220 w 12202113"/>
                <a:gd name="connsiteY138" fmla="*/ 3098354 h 3188466"/>
                <a:gd name="connsiteX139" fmla="*/ 7104427 w 12202113"/>
                <a:gd name="connsiteY139" fmla="*/ 3091790 h 3188466"/>
                <a:gd name="connsiteX140" fmla="*/ 7082240 w 12202113"/>
                <a:gd name="connsiteY140" fmla="*/ 3085740 h 3188466"/>
                <a:gd name="connsiteX141" fmla="*/ 7016754 w 12202113"/>
                <a:gd name="connsiteY141" fmla="*/ 3077196 h 3188466"/>
                <a:gd name="connsiteX142" fmla="*/ 6904436 w 12202113"/>
                <a:gd name="connsiteY142" fmla="*/ 3065900 h 3188466"/>
                <a:gd name="connsiteX143" fmla="*/ 6881434 w 12202113"/>
                <a:gd name="connsiteY143" fmla="*/ 3062865 h 3188466"/>
                <a:gd name="connsiteX144" fmla="*/ 6865273 w 12202113"/>
                <a:gd name="connsiteY144" fmla="*/ 3057749 h 3188466"/>
                <a:gd name="connsiteX145" fmla="*/ 6864671 w 12202113"/>
                <a:gd name="connsiteY145" fmla="*/ 3054378 h 3188466"/>
                <a:gd name="connsiteX146" fmla="*/ 6852599 w 12202113"/>
                <a:gd name="connsiteY146" fmla="*/ 3052306 h 3188466"/>
                <a:gd name="connsiteX147" fmla="*/ 6850143 w 12202113"/>
                <a:gd name="connsiteY147" fmla="*/ 3051232 h 3188466"/>
                <a:gd name="connsiteX148" fmla="*/ 6835301 w 12202113"/>
                <a:gd name="connsiteY148" fmla="*/ 3045593 h 3188466"/>
                <a:gd name="connsiteX149" fmla="*/ 6784871 w 12202113"/>
                <a:gd name="connsiteY149" fmla="*/ 3046562 h 3188466"/>
                <a:gd name="connsiteX150" fmla="*/ 6738245 w 12202113"/>
                <a:gd name="connsiteY150" fmla="*/ 3037055 h 3188466"/>
                <a:gd name="connsiteX151" fmla="*/ 6537703 w 12202113"/>
                <a:gd name="connsiteY151" fmla="*/ 3017736 h 3188466"/>
                <a:gd name="connsiteX152" fmla="*/ 6521858 w 12202113"/>
                <a:gd name="connsiteY152" fmla="*/ 3004158 h 3188466"/>
                <a:gd name="connsiteX153" fmla="*/ 6445069 w 12202113"/>
                <a:gd name="connsiteY153" fmla="*/ 2992470 h 3188466"/>
                <a:gd name="connsiteX154" fmla="*/ 6302447 w 12202113"/>
                <a:gd name="connsiteY154" fmla="*/ 2994274 h 3188466"/>
                <a:gd name="connsiteX155" fmla="*/ 6160029 w 12202113"/>
                <a:gd name="connsiteY155" fmla="*/ 2973666 h 3188466"/>
                <a:gd name="connsiteX156" fmla="*/ 6144046 w 12202113"/>
                <a:gd name="connsiteY156" fmla="*/ 2976380 h 3188466"/>
                <a:gd name="connsiteX157" fmla="*/ 6127670 w 12202113"/>
                <a:gd name="connsiteY157" fmla="*/ 2976929 h 3188466"/>
                <a:gd name="connsiteX158" fmla="*/ 6126155 w 12202113"/>
                <a:gd name="connsiteY158" fmla="*/ 2976245 h 3188466"/>
                <a:gd name="connsiteX159" fmla="*/ 6108575 w 12202113"/>
                <a:gd name="connsiteY159" fmla="*/ 2974651 h 3188466"/>
                <a:gd name="connsiteX160" fmla="*/ 6103746 w 12202113"/>
                <a:gd name="connsiteY160" fmla="*/ 2975803 h 3188466"/>
                <a:gd name="connsiteX161" fmla="*/ 6091377 w 12202113"/>
                <a:gd name="connsiteY161" fmla="*/ 2975180 h 3188466"/>
                <a:gd name="connsiteX162" fmla="*/ 6066183 w 12202113"/>
                <a:gd name="connsiteY162" fmla="*/ 2975222 h 3188466"/>
                <a:gd name="connsiteX163" fmla="*/ 6063287 w 12202113"/>
                <a:gd name="connsiteY163" fmla="*/ 2974353 h 3188466"/>
                <a:gd name="connsiteX164" fmla="*/ 6054813 w 12202113"/>
                <a:gd name="connsiteY164" fmla="*/ 2974911 h 3188466"/>
                <a:gd name="connsiteX165" fmla="*/ 6050809 w 12202113"/>
                <a:gd name="connsiteY165" fmla="*/ 2973985 h 3188466"/>
                <a:gd name="connsiteX166" fmla="*/ 6013979 w 12202113"/>
                <a:gd name="connsiteY166" fmla="*/ 2974553 h 3188466"/>
                <a:gd name="connsiteX167" fmla="*/ 6013800 w 12202113"/>
                <a:gd name="connsiteY167" fmla="*/ 2973973 h 3188466"/>
                <a:gd name="connsiteX168" fmla="*/ 6004866 w 12202113"/>
                <a:gd name="connsiteY168" fmla="*/ 2971570 h 3188466"/>
                <a:gd name="connsiteX169" fmla="*/ 5987036 w 12202113"/>
                <a:gd name="connsiteY169" fmla="*/ 2968315 h 3188466"/>
                <a:gd name="connsiteX170" fmla="*/ 5950027 w 12202113"/>
                <a:gd name="connsiteY170" fmla="*/ 2953546 h 3188466"/>
                <a:gd name="connsiteX171" fmla="*/ 5911668 w 12202113"/>
                <a:gd name="connsiteY171" fmla="*/ 2954074 h 3188466"/>
                <a:gd name="connsiteX172" fmla="*/ 5904110 w 12202113"/>
                <a:gd name="connsiteY172" fmla="*/ 2953861 h 3188466"/>
                <a:gd name="connsiteX173" fmla="*/ 5904026 w 12202113"/>
                <a:gd name="connsiteY173" fmla="*/ 2953724 h 3188466"/>
                <a:gd name="connsiteX174" fmla="*/ 5896189 w 12202113"/>
                <a:gd name="connsiteY174" fmla="*/ 2953236 h 3188466"/>
                <a:gd name="connsiteX175" fmla="*/ 5890331 w 12202113"/>
                <a:gd name="connsiteY175" fmla="*/ 2953471 h 3188466"/>
                <a:gd name="connsiteX176" fmla="*/ 5875672 w 12202113"/>
                <a:gd name="connsiteY176" fmla="*/ 2953056 h 3188466"/>
                <a:gd name="connsiteX177" fmla="*/ 5871070 w 12202113"/>
                <a:gd name="connsiteY177" fmla="*/ 2952035 h 3188466"/>
                <a:gd name="connsiteX178" fmla="*/ 5869888 w 12202113"/>
                <a:gd name="connsiteY178" fmla="*/ 2950364 h 3188466"/>
                <a:gd name="connsiteX179" fmla="*/ 5868461 w 12202113"/>
                <a:gd name="connsiteY179" fmla="*/ 2950506 h 3188466"/>
                <a:gd name="connsiteX180" fmla="*/ 5843343 w 12202113"/>
                <a:gd name="connsiteY180" fmla="*/ 2945262 h 3188466"/>
                <a:gd name="connsiteX181" fmla="*/ 5784331 w 12202113"/>
                <a:gd name="connsiteY181" fmla="*/ 2938531 h 3188466"/>
                <a:gd name="connsiteX182" fmla="*/ 5749498 w 12202113"/>
                <a:gd name="connsiteY182" fmla="*/ 2936713 h 3188466"/>
                <a:gd name="connsiteX183" fmla="*/ 5655214 w 12202113"/>
                <a:gd name="connsiteY183" fmla="*/ 2929503 h 3188466"/>
                <a:gd name="connsiteX184" fmla="*/ 5561446 w 12202113"/>
                <a:gd name="connsiteY184" fmla="*/ 2920575 h 3188466"/>
                <a:gd name="connsiteX185" fmla="*/ 5519456 w 12202113"/>
                <a:gd name="connsiteY185" fmla="*/ 2906631 h 3188466"/>
                <a:gd name="connsiteX186" fmla="*/ 5514099 w 12202113"/>
                <a:gd name="connsiteY186" fmla="*/ 2906097 h 3188466"/>
                <a:gd name="connsiteX187" fmla="*/ 5499273 w 12202113"/>
                <a:gd name="connsiteY187" fmla="*/ 2907057 h 3188466"/>
                <a:gd name="connsiteX188" fmla="*/ 5493664 w 12202113"/>
                <a:gd name="connsiteY188" fmla="*/ 2907817 h 3188466"/>
                <a:gd name="connsiteX189" fmla="*/ 5485530 w 12202113"/>
                <a:gd name="connsiteY189" fmla="*/ 2908080 h 3188466"/>
                <a:gd name="connsiteX190" fmla="*/ 5485337 w 12202113"/>
                <a:gd name="connsiteY190" fmla="*/ 2907959 h 3188466"/>
                <a:gd name="connsiteX191" fmla="*/ 5477696 w 12202113"/>
                <a:gd name="connsiteY191" fmla="*/ 2908455 h 3188466"/>
                <a:gd name="connsiteX192" fmla="*/ 5440170 w 12202113"/>
                <a:gd name="connsiteY192" fmla="*/ 2912482 h 3188466"/>
                <a:gd name="connsiteX193" fmla="*/ 5391911 w 12202113"/>
                <a:gd name="connsiteY193" fmla="*/ 2902040 h 3188466"/>
                <a:gd name="connsiteX194" fmla="*/ 5371708 w 12202113"/>
                <a:gd name="connsiteY194" fmla="*/ 2900629 h 3188466"/>
                <a:gd name="connsiteX195" fmla="*/ 5360976 w 12202113"/>
                <a:gd name="connsiteY195" fmla="*/ 2899197 h 3188466"/>
                <a:gd name="connsiteX196" fmla="*/ 5360345 w 12202113"/>
                <a:gd name="connsiteY196" fmla="*/ 2898671 h 3188466"/>
                <a:gd name="connsiteX197" fmla="*/ 5324367 w 12202113"/>
                <a:gd name="connsiteY197" fmla="*/ 2902593 h 3188466"/>
                <a:gd name="connsiteX198" fmla="*/ 5319673 w 12202113"/>
                <a:gd name="connsiteY198" fmla="*/ 2902094 h 3188466"/>
                <a:gd name="connsiteX199" fmla="*/ 5296114 w 12202113"/>
                <a:gd name="connsiteY199" fmla="*/ 2905958 h 3188466"/>
                <a:gd name="connsiteX200" fmla="*/ 5283999 w 12202113"/>
                <a:gd name="connsiteY200" fmla="*/ 2907258 h 3188466"/>
                <a:gd name="connsiteX201" fmla="*/ 5280460 w 12202113"/>
                <a:gd name="connsiteY201" fmla="*/ 2909063 h 3188466"/>
                <a:gd name="connsiteX202" fmla="*/ 5262637 w 12202113"/>
                <a:gd name="connsiteY202" fmla="*/ 2910250 h 3188466"/>
                <a:gd name="connsiteX203" fmla="*/ 5260635 w 12202113"/>
                <a:gd name="connsiteY203" fmla="*/ 2909845 h 3188466"/>
                <a:gd name="connsiteX204" fmla="*/ 5245770 w 12202113"/>
                <a:gd name="connsiteY204" fmla="*/ 2912842 h 3188466"/>
                <a:gd name="connsiteX205" fmla="*/ 5233108 w 12202113"/>
                <a:gd name="connsiteY205" fmla="*/ 2917794 h 3188466"/>
                <a:gd name="connsiteX206" fmla="*/ 5082201 w 12202113"/>
                <a:gd name="connsiteY206" fmla="*/ 2920260 h 3188466"/>
                <a:gd name="connsiteX207" fmla="*/ 4939211 w 12202113"/>
                <a:gd name="connsiteY207" fmla="*/ 2931760 h 3188466"/>
                <a:gd name="connsiteX208" fmla="*/ 4794309 w 12202113"/>
                <a:gd name="connsiteY208" fmla="*/ 2937227 h 3188466"/>
                <a:gd name="connsiteX209" fmla="*/ 4637676 w 12202113"/>
                <a:gd name="connsiteY209" fmla="*/ 2946666 h 3188466"/>
                <a:gd name="connsiteX210" fmla="*/ 4585922 w 12202113"/>
                <a:gd name="connsiteY210" fmla="*/ 2944906 h 3188466"/>
                <a:gd name="connsiteX211" fmla="*/ 4539516 w 12202113"/>
                <a:gd name="connsiteY211" fmla="*/ 2953466 h 3188466"/>
                <a:gd name="connsiteX212" fmla="*/ 4520819 w 12202113"/>
                <a:gd name="connsiteY212" fmla="*/ 2950477 h 3188466"/>
                <a:gd name="connsiteX213" fmla="*/ 4517604 w 12202113"/>
                <a:gd name="connsiteY213" fmla="*/ 2949852 h 3188466"/>
                <a:gd name="connsiteX214" fmla="*/ 4504537 w 12202113"/>
                <a:gd name="connsiteY214" fmla="*/ 2949759 h 3188466"/>
                <a:gd name="connsiteX215" fmla="*/ 4501104 w 12202113"/>
                <a:gd name="connsiteY215" fmla="*/ 2946715 h 3188466"/>
                <a:gd name="connsiteX216" fmla="*/ 4342695 w 12202113"/>
                <a:gd name="connsiteY216" fmla="*/ 2951638 h 3188466"/>
                <a:gd name="connsiteX217" fmla="*/ 4274096 w 12202113"/>
                <a:gd name="connsiteY217" fmla="*/ 2953640 h 3188466"/>
                <a:gd name="connsiteX218" fmla="*/ 4248170 w 12202113"/>
                <a:gd name="connsiteY218" fmla="*/ 2951384 h 3188466"/>
                <a:gd name="connsiteX219" fmla="*/ 4147924 w 12202113"/>
                <a:gd name="connsiteY219" fmla="*/ 2945945 h 3188466"/>
                <a:gd name="connsiteX220" fmla="*/ 4061825 w 12202113"/>
                <a:gd name="connsiteY220" fmla="*/ 2944206 h 3188466"/>
                <a:gd name="connsiteX221" fmla="*/ 3998557 w 12202113"/>
                <a:gd name="connsiteY221" fmla="*/ 2955821 h 3188466"/>
                <a:gd name="connsiteX222" fmla="*/ 3993107 w 12202113"/>
                <a:gd name="connsiteY222" fmla="*/ 2953708 h 3188466"/>
                <a:gd name="connsiteX223" fmla="*/ 3949713 w 12202113"/>
                <a:gd name="connsiteY223" fmla="*/ 2955441 h 3188466"/>
                <a:gd name="connsiteX224" fmla="*/ 3797284 w 12202113"/>
                <a:gd name="connsiteY224" fmla="*/ 2977037 h 3188466"/>
                <a:gd name="connsiteX225" fmla="*/ 3712498 w 12202113"/>
                <a:gd name="connsiteY225" fmla="*/ 2979996 h 3188466"/>
                <a:gd name="connsiteX226" fmla="*/ 3682471 w 12202113"/>
                <a:gd name="connsiteY226" fmla="*/ 2978543 h 3188466"/>
                <a:gd name="connsiteX227" fmla="*/ 3632163 w 12202113"/>
                <a:gd name="connsiteY227" fmla="*/ 2976264 h 3188466"/>
                <a:gd name="connsiteX228" fmla="*/ 3594728 w 12202113"/>
                <a:gd name="connsiteY228" fmla="*/ 2968398 h 3188466"/>
                <a:gd name="connsiteX229" fmla="*/ 3552594 w 12202113"/>
                <a:gd name="connsiteY229" fmla="*/ 2968934 h 3188466"/>
                <a:gd name="connsiteX230" fmla="*/ 3542589 w 12202113"/>
                <a:gd name="connsiteY230" fmla="*/ 2977031 h 3188466"/>
                <a:gd name="connsiteX231" fmla="*/ 3497591 w 12202113"/>
                <a:gd name="connsiteY231" fmla="*/ 2975018 h 3188466"/>
                <a:gd name="connsiteX232" fmla="*/ 3429352 w 12202113"/>
                <a:gd name="connsiteY232" fmla="*/ 2971090 h 3188466"/>
                <a:gd name="connsiteX233" fmla="*/ 3389938 w 12202113"/>
                <a:gd name="connsiteY233" fmla="*/ 2970884 h 3188466"/>
                <a:gd name="connsiteX234" fmla="*/ 3282344 w 12202113"/>
                <a:gd name="connsiteY234" fmla="*/ 2968084 h 3188466"/>
                <a:gd name="connsiteX235" fmla="*/ 3174624 w 12202113"/>
                <a:gd name="connsiteY235" fmla="*/ 2963576 h 3188466"/>
                <a:gd name="connsiteX236" fmla="*/ 3111077 w 12202113"/>
                <a:gd name="connsiteY236" fmla="*/ 2951285 h 3188466"/>
                <a:gd name="connsiteX237" fmla="*/ 3022501 w 12202113"/>
                <a:gd name="connsiteY237" fmla="*/ 2948619 h 3188466"/>
                <a:gd name="connsiteX238" fmla="*/ 3007714 w 12202113"/>
                <a:gd name="connsiteY238" fmla="*/ 2946762 h 3188466"/>
                <a:gd name="connsiteX239" fmla="*/ 2903098 w 12202113"/>
                <a:gd name="connsiteY239" fmla="*/ 2940576 h 3188466"/>
                <a:gd name="connsiteX240" fmla="*/ 2781591 w 12202113"/>
                <a:gd name="connsiteY240" fmla="*/ 2946394 h 3188466"/>
                <a:gd name="connsiteX241" fmla="*/ 2627942 w 12202113"/>
                <a:gd name="connsiteY241" fmla="*/ 2919996 h 3188466"/>
                <a:gd name="connsiteX242" fmla="*/ 2354959 w 12202113"/>
                <a:gd name="connsiteY242" fmla="*/ 2882080 h 3188466"/>
                <a:gd name="connsiteX243" fmla="*/ 2063184 w 12202113"/>
                <a:gd name="connsiteY243" fmla="*/ 2879109 h 3188466"/>
                <a:gd name="connsiteX244" fmla="*/ 1986946 w 12202113"/>
                <a:gd name="connsiteY244" fmla="*/ 2887619 h 3188466"/>
                <a:gd name="connsiteX245" fmla="*/ 1763479 w 12202113"/>
                <a:gd name="connsiteY245" fmla="*/ 2909077 h 3188466"/>
                <a:gd name="connsiteX246" fmla="*/ 1537980 w 12202113"/>
                <a:gd name="connsiteY246" fmla="*/ 2960398 h 3188466"/>
                <a:gd name="connsiteX247" fmla="*/ 1395229 w 12202113"/>
                <a:gd name="connsiteY247" fmla="*/ 2975625 h 3188466"/>
                <a:gd name="connsiteX248" fmla="*/ 1327834 w 12202113"/>
                <a:gd name="connsiteY248" fmla="*/ 2989485 h 3188466"/>
                <a:gd name="connsiteX249" fmla="*/ 1280757 w 12202113"/>
                <a:gd name="connsiteY249" fmla="*/ 2992959 h 3188466"/>
                <a:gd name="connsiteX250" fmla="*/ 1252582 w 12202113"/>
                <a:gd name="connsiteY250" fmla="*/ 2995877 h 3188466"/>
                <a:gd name="connsiteX251" fmla="*/ 1204670 w 12202113"/>
                <a:gd name="connsiteY251" fmla="*/ 3014826 h 3188466"/>
                <a:gd name="connsiteX252" fmla="*/ 1020457 w 12202113"/>
                <a:gd name="connsiteY252" fmla="*/ 3031603 h 3188466"/>
                <a:gd name="connsiteX253" fmla="*/ 843248 w 12202113"/>
                <a:gd name="connsiteY253" fmla="*/ 3026954 h 3188466"/>
                <a:gd name="connsiteX254" fmla="*/ 583517 w 12202113"/>
                <a:gd name="connsiteY254" fmla="*/ 3089095 h 3188466"/>
                <a:gd name="connsiteX255" fmla="*/ 556836 w 12202113"/>
                <a:gd name="connsiteY255" fmla="*/ 3094374 h 3188466"/>
                <a:gd name="connsiteX256" fmla="*/ 412089 w 12202113"/>
                <a:gd name="connsiteY256" fmla="*/ 3121334 h 3188466"/>
                <a:gd name="connsiteX257" fmla="*/ 83929 w 12202113"/>
                <a:gd name="connsiteY257" fmla="*/ 3150566 h 3188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12202113" h="3188466">
                  <a:moveTo>
                    <a:pt x="0" y="3188466"/>
                  </a:moveTo>
                  <a:lnTo>
                    <a:pt x="10116" y="2657641"/>
                  </a:lnTo>
                  <a:lnTo>
                    <a:pt x="10116" y="0"/>
                  </a:lnTo>
                  <a:lnTo>
                    <a:pt x="12202113" y="0"/>
                  </a:lnTo>
                  <a:lnTo>
                    <a:pt x="12202113" y="2879832"/>
                  </a:lnTo>
                  <a:lnTo>
                    <a:pt x="12198167" y="2880360"/>
                  </a:lnTo>
                  <a:cubicBezTo>
                    <a:pt x="12163116" y="2884349"/>
                    <a:pt x="12143771" y="2884544"/>
                    <a:pt x="12122128" y="2887194"/>
                  </a:cubicBezTo>
                  <a:cubicBezTo>
                    <a:pt x="12087086" y="2893347"/>
                    <a:pt x="12050015" y="2907304"/>
                    <a:pt x="12028868" y="2911786"/>
                  </a:cubicBezTo>
                  <a:lnTo>
                    <a:pt x="11995238" y="2914090"/>
                  </a:lnTo>
                  <a:lnTo>
                    <a:pt x="11996460" y="2918442"/>
                  </a:lnTo>
                  <a:lnTo>
                    <a:pt x="11983968" y="2918762"/>
                  </a:lnTo>
                  <a:lnTo>
                    <a:pt x="11956084" y="2918868"/>
                  </a:lnTo>
                  <a:cubicBezTo>
                    <a:pt x="11938684" y="2919526"/>
                    <a:pt x="11890300" y="2918483"/>
                    <a:pt x="11872586" y="2920076"/>
                  </a:cubicBezTo>
                  <a:cubicBezTo>
                    <a:pt x="11867476" y="2924717"/>
                    <a:pt x="11859589" y="2927247"/>
                    <a:pt x="11849804" y="2928420"/>
                  </a:cubicBezTo>
                  <a:lnTo>
                    <a:pt x="11828254" y="2928551"/>
                  </a:lnTo>
                  <a:lnTo>
                    <a:pt x="11703277" y="2939735"/>
                  </a:lnTo>
                  <a:lnTo>
                    <a:pt x="11686094" y="2940570"/>
                  </a:lnTo>
                  <a:lnTo>
                    <a:pt x="11676788" y="2944321"/>
                  </a:lnTo>
                  <a:cubicBezTo>
                    <a:pt x="11669684" y="2945069"/>
                    <a:pt x="11649276" y="2944585"/>
                    <a:pt x="11643464" y="2945066"/>
                  </a:cubicBezTo>
                  <a:lnTo>
                    <a:pt x="11641922" y="2947200"/>
                  </a:lnTo>
                  <a:cubicBezTo>
                    <a:pt x="11623408" y="2950611"/>
                    <a:pt x="11553770" y="2961969"/>
                    <a:pt x="11532386" y="2965529"/>
                  </a:cubicBezTo>
                  <a:cubicBezTo>
                    <a:pt x="11528114" y="2962248"/>
                    <a:pt x="11518548" y="2967430"/>
                    <a:pt x="11513619" y="2968556"/>
                  </a:cubicBezTo>
                  <a:cubicBezTo>
                    <a:pt x="11512856" y="2966346"/>
                    <a:pt x="11500924" y="2965672"/>
                    <a:pt x="11497404" y="2967639"/>
                  </a:cubicBezTo>
                  <a:cubicBezTo>
                    <a:pt x="11413522" y="2978420"/>
                    <a:pt x="11455510" y="2956141"/>
                    <a:pt x="11407630" y="2970255"/>
                  </a:cubicBezTo>
                  <a:cubicBezTo>
                    <a:pt x="11399160" y="2971190"/>
                    <a:pt x="11392296" y="2970299"/>
                    <a:pt x="11386276" y="2968648"/>
                  </a:cubicBezTo>
                  <a:lnTo>
                    <a:pt x="11377296" y="2965257"/>
                  </a:lnTo>
                  <a:lnTo>
                    <a:pt x="11342536" y="2971666"/>
                  </a:lnTo>
                  <a:cubicBezTo>
                    <a:pt x="11325414" y="2973900"/>
                    <a:pt x="11307393" y="2975381"/>
                    <a:pt x="11288902" y="2976058"/>
                  </a:cubicBezTo>
                  <a:cubicBezTo>
                    <a:pt x="11284753" y="2971542"/>
                    <a:pt x="11270239" y="2977957"/>
                    <a:pt x="11263411" y="2979228"/>
                  </a:cubicBezTo>
                  <a:cubicBezTo>
                    <a:pt x="11263340" y="2976278"/>
                    <a:pt x="11248212" y="2974865"/>
                    <a:pt x="11242843" y="2977303"/>
                  </a:cubicBezTo>
                  <a:cubicBezTo>
                    <a:pt x="11130019" y="2987845"/>
                    <a:pt x="11193504" y="2960297"/>
                    <a:pt x="11125798" y="2976816"/>
                  </a:cubicBezTo>
                  <a:cubicBezTo>
                    <a:pt x="11114472" y="2977677"/>
                    <a:pt x="11105974" y="2976199"/>
                    <a:pt x="11098884" y="2973758"/>
                  </a:cubicBezTo>
                  <a:lnTo>
                    <a:pt x="11086128" y="2967663"/>
                  </a:lnTo>
                  <a:lnTo>
                    <a:pt x="11076132" y="2969836"/>
                  </a:lnTo>
                  <a:cubicBezTo>
                    <a:pt x="11038408" y="2970007"/>
                    <a:pt x="11027285" y="2963760"/>
                    <a:pt x="11005337" y="2970053"/>
                  </a:cubicBezTo>
                  <a:cubicBezTo>
                    <a:pt x="10972902" y="2956973"/>
                    <a:pt x="10983824" y="2968749"/>
                    <a:pt x="10959154" y="2970750"/>
                  </a:cubicBezTo>
                  <a:cubicBezTo>
                    <a:pt x="10939692" y="2973358"/>
                    <a:pt x="10975422" y="2978377"/>
                    <a:pt x="10956347" y="2979118"/>
                  </a:cubicBezTo>
                  <a:cubicBezTo>
                    <a:pt x="10935712" y="2975741"/>
                    <a:pt x="10936682" y="2986229"/>
                    <a:pt x="10915223" y="2982099"/>
                  </a:cubicBezTo>
                  <a:cubicBezTo>
                    <a:pt x="10920436" y="2974198"/>
                    <a:pt x="10872877" y="2983630"/>
                    <a:pt x="10871398" y="2976728"/>
                  </a:cubicBezTo>
                  <a:cubicBezTo>
                    <a:pt x="10853171" y="2986599"/>
                    <a:pt x="10844013" y="2974439"/>
                    <a:pt x="10819743" y="2977481"/>
                  </a:cubicBezTo>
                  <a:cubicBezTo>
                    <a:pt x="10808314" y="2981215"/>
                    <a:pt x="10800068" y="2981856"/>
                    <a:pt x="10788834" y="2977840"/>
                  </a:cubicBezTo>
                  <a:cubicBezTo>
                    <a:pt x="10736185" y="2996020"/>
                    <a:pt x="10756982" y="2978653"/>
                    <a:pt x="10707711" y="2985644"/>
                  </a:cubicBezTo>
                  <a:cubicBezTo>
                    <a:pt x="10665262" y="2992997"/>
                    <a:pt x="10617142" y="2997767"/>
                    <a:pt x="10576086" y="3015319"/>
                  </a:cubicBezTo>
                  <a:cubicBezTo>
                    <a:pt x="10568550" y="3020292"/>
                    <a:pt x="10550046" y="3022174"/>
                    <a:pt x="10534761" y="3019524"/>
                  </a:cubicBezTo>
                  <a:cubicBezTo>
                    <a:pt x="10532134" y="3019067"/>
                    <a:pt x="10529698" y="3018490"/>
                    <a:pt x="10527537" y="3017814"/>
                  </a:cubicBezTo>
                  <a:cubicBezTo>
                    <a:pt x="10492044" y="3020498"/>
                    <a:pt x="10362224" y="3032491"/>
                    <a:pt x="10321799" y="3035635"/>
                  </a:cubicBezTo>
                  <a:cubicBezTo>
                    <a:pt x="10318526" y="3029246"/>
                    <a:pt x="10298084" y="3040774"/>
                    <a:pt x="10284989" y="3036679"/>
                  </a:cubicBezTo>
                  <a:cubicBezTo>
                    <a:pt x="10275610" y="3033085"/>
                    <a:pt x="10267220" y="3035744"/>
                    <a:pt x="10257423" y="3036027"/>
                  </a:cubicBezTo>
                  <a:cubicBezTo>
                    <a:pt x="10244517" y="3033202"/>
                    <a:pt x="10202424" y="3038304"/>
                    <a:pt x="10191450" y="3041963"/>
                  </a:cubicBezTo>
                  <a:cubicBezTo>
                    <a:pt x="10165225" y="3054679"/>
                    <a:pt x="10105634" y="3045236"/>
                    <a:pt x="10083845" y="3054978"/>
                  </a:cubicBezTo>
                  <a:cubicBezTo>
                    <a:pt x="10075939" y="3056408"/>
                    <a:pt x="10068203" y="3056986"/>
                    <a:pt x="10060611" y="3057035"/>
                  </a:cubicBezTo>
                  <a:lnTo>
                    <a:pt x="10039363" y="3055961"/>
                  </a:lnTo>
                  <a:lnTo>
                    <a:pt x="10033322" y="3053238"/>
                  </a:lnTo>
                  <a:lnTo>
                    <a:pt x="10020337" y="3053912"/>
                  </a:lnTo>
                  <a:lnTo>
                    <a:pt x="10016616" y="3053498"/>
                  </a:lnTo>
                  <a:cubicBezTo>
                    <a:pt x="10009508" y="3052695"/>
                    <a:pt x="10002492" y="3051995"/>
                    <a:pt x="9995549" y="3051719"/>
                  </a:cubicBezTo>
                  <a:cubicBezTo>
                    <a:pt x="10004680" y="3065377"/>
                    <a:pt x="9937988" y="3051618"/>
                    <a:pt x="9957212" y="3062663"/>
                  </a:cubicBezTo>
                  <a:cubicBezTo>
                    <a:pt x="9920646" y="3063519"/>
                    <a:pt x="9948538" y="3073806"/>
                    <a:pt x="9904584" y="3063999"/>
                  </a:cubicBezTo>
                  <a:cubicBezTo>
                    <a:pt x="9847813" y="3075166"/>
                    <a:pt x="9758323" y="3071010"/>
                    <a:pt x="9713857" y="3087955"/>
                  </a:cubicBezTo>
                  <a:cubicBezTo>
                    <a:pt x="9719380" y="3081485"/>
                    <a:pt x="9695453" y="3076466"/>
                    <a:pt x="9678879" y="3079676"/>
                  </a:cubicBezTo>
                  <a:cubicBezTo>
                    <a:pt x="9698255" y="3054291"/>
                    <a:pt x="9613348" y="3102551"/>
                    <a:pt x="9598760" y="3085228"/>
                  </a:cubicBezTo>
                  <a:cubicBezTo>
                    <a:pt x="9598041" y="3101310"/>
                    <a:pt x="9523758" y="3128579"/>
                    <a:pt x="9488796" y="3115384"/>
                  </a:cubicBezTo>
                  <a:cubicBezTo>
                    <a:pt x="9435532" y="3118605"/>
                    <a:pt x="9397815" y="3131898"/>
                    <a:pt x="9341972" y="3126583"/>
                  </a:cubicBezTo>
                  <a:cubicBezTo>
                    <a:pt x="9340239" y="3128735"/>
                    <a:pt x="9337399" y="3130536"/>
                    <a:pt x="9333795" y="3132083"/>
                  </a:cubicBezTo>
                  <a:lnTo>
                    <a:pt x="9321736" y="3135834"/>
                  </a:lnTo>
                  <a:lnTo>
                    <a:pt x="9319405" y="3135561"/>
                  </a:lnTo>
                  <a:cubicBezTo>
                    <a:pt x="9310247" y="3135512"/>
                    <a:pt x="9305558" y="3136419"/>
                    <a:pt x="9302847" y="3137746"/>
                  </a:cubicBezTo>
                  <a:lnTo>
                    <a:pt x="9300930" y="3139687"/>
                  </a:lnTo>
                  <a:lnTo>
                    <a:pt x="9290106" y="3141645"/>
                  </a:lnTo>
                  <a:lnTo>
                    <a:pt x="9270220" y="3146737"/>
                  </a:lnTo>
                  <a:lnTo>
                    <a:pt x="9265150" y="3146531"/>
                  </a:lnTo>
                  <a:lnTo>
                    <a:pt x="9233057" y="3152408"/>
                  </a:lnTo>
                  <a:lnTo>
                    <a:pt x="9231974" y="3151938"/>
                  </a:lnTo>
                  <a:cubicBezTo>
                    <a:pt x="9228816" y="3151020"/>
                    <a:pt x="9225099" y="3150595"/>
                    <a:pt x="9220130" y="3151189"/>
                  </a:cubicBezTo>
                  <a:cubicBezTo>
                    <a:pt x="9218372" y="3142213"/>
                    <a:pt x="9213458" y="3148467"/>
                    <a:pt x="9198955" y="3151015"/>
                  </a:cubicBezTo>
                  <a:cubicBezTo>
                    <a:pt x="9192986" y="3137641"/>
                    <a:pt x="9157451" y="3149750"/>
                    <a:pt x="9142196" y="3143802"/>
                  </a:cubicBezTo>
                  <a:cubicBezTo>
                    <a:pt x="9131673" y="3145976"/>
                    <a:pt x="9120437" y="3148030"/>
                    <a:pt x="9108665" y="3149868"/>
                  </a:cubicBezTo>
                  <a:lnTo>
                    <a:pt x="9014086" y="3150791"/>
                  </a:lnTo>
                  <a:lnTo>
                    <a:pt x="8915037" y="3140020"/>
                  </a:lnTo>
                  <a:cubicBezTo>
                    <a:pt x="8878400" y="3139785"/>
                    <a:pt x="8846675" y="3135786"/>
                    <a:pt x="8815667" y="3138606"/>
                  </a:cubicBezTo>
                  <a:cubicBezTo>
                    <a:pt x="8803071" y="3135495"/>
                    <a:pt x="8791199" y="3134238"/>
                    <a:pt x="8779688" y="3138895"/>
                  </a:cubicBezTo>
                  <a:cubicBezTo>
                    <a:pt x="8745498" y="3137342"/>
                    <a:pt x="8737221" y="3130691"/>
                    <a:pt x="8715556" y="3135878"/>
                  </a:cubicBezTo>
                  <a:cubicBezTo>
                    <a:pt x="8696347" y="3125121"/>
                    <a:pt x="8695210" y="3129227"/>
                    <a:pt x="8686183" y="3132307"/>
                  </a:cubicBezTo>
                  <a:lnTo>
                    <a:pt x="8684895" y="3132527"/>
                  </a:lnTo>
                  <a:lnTo>
                    <a:pt x="8682270" y="3130989"/>
                  </a:lnTo>
                  <a:lnTo>
                    <a:pt x="8676836" y="3130278"/>
                  </a:lnTo>
                  <a:lnTo>
                    <a:pt x="8662002" y="3130735"/>
                  </a:lnTo>
                  <a:lnTo>
                    <a:pt x="8656423" y="3131304"/>
                  </a:lnTo>
                  <a:cubicBezTo>
                    <a:pt x="8652581" y="3131550"/>
                    <a:pt x="8650028" y="3131521"/>
                    <a:pt x="8648261" y="3131294"/>
                  </a:cubicBezTo>
                  <a:lnTo>
                    <a:pt x="8648057" y="3131167"/>
                  </a:lnTo>
                  <a:lnTo>
                    <a:pt x="8640412" y="3131403"/>
                  </a:lnTo>
                  <a:cubicBezTo>
                    <a:pt x="8627510" y="3132092"/>
                    <a:pt x="8614954" y="3133035"/>
                    <a:pt x="8603003" y="3134155"/>
                  </a:cubicBezTo>
                  <a:cubicBezTo>
                    <a:pt x="8592897" y="3127095"/>
                    <a:pt x="8548738" y="3135435"/>
                    <a:pt x="8553571" y="3122125"/>
                  </a:cubicBezTo>
                  <a:cubicBezTo>
                    <a:pt x="8537450" y="3123243"/>
                    <a:pt x="8527699" y="3128769"/>
                    <a:pt x="8533128" y="3120039"/>
                  </a:cubicBezTo>
                  <a:cubicBezTo>
                    <a:pt x="8527821" y="3120156"/>
                    <a:pt x="8524551" y="3119414"/>
                    <a:pt x="8522209" y="3118252"/>
                  </a:cubicBezTo>
                  <a:lnTo>
                    <a:pt x="8521532" y="3117705"/>
                  </a:lnTo>
                  <a:lnTo>
                    <a:pt x="8485667" y="3120406"/>
                  </a:lnTo>
                  <a:lnTo>
                    <a:pt x="8480905" y="3119749"/>
                  </a:lnTo>
                  <a:lnTo>
                    <a:pt x="8457530" y="3122810"/>
                  </a:lnTo>
                  <a:lnTo>
                    <a:pt x="8445451" y="3123697"/>
                  </a:lnTo>
                  <a:lnTo>
                    <a:pt x="8442039" y="3125378"/>
                  </a:lnTo>
                  <a:cubicBezTo>
                    <a:pt x="8438355" y="3126399"/>
                    <a:pt x="8433075" y="3126839"/>
                    <a:pt x="8424215" y="3125963"/>
                  </a:cubicBezTo>
                  <a:lnTo>
                    <a:pt x="8422165" y="3125491"/>
                  </a:lnTo>
                  <a:lnTo>
                    <a:pt x="8407465" y="3127979"/>
                  </a:lnTo>
                  <a:cubicBezTo>
                    <a:pt x="8402731" y="3129129"/>
                    <a:pt x="8398540" y="3130592"/>
                    <a:pt x="8395146" y="3132488"/>
                  </a:cubicBezTo>
                  <a:cubicBezTo>
                    <a:pt x="8345093" y="3122354"/>
                    <a:pt x="8297866" y="3131626"/>
                    <a:pt x="8243538" y="3129873"/>
                  </a:cubicBezTo>
                  <a:cubicBezTo>
                    <a:pt x="8220052" y="3114107"/>
                    <a:pt x="8126172" y="3133411"/>
                    <a:pt x="8112685" y="3148698"/>
                  </a:cubicBezTo>
                  <a:cubicBezTo>
                    <a:pt x="8112380" y="3135302"/>
                    <a:pt x="8044302" y="3153542"/>
                    <a:pt x="8026741" y="3154015"/>
                  </a:cubicBezTo>
                  <a:cubicBezTo>
                    <a:pt x="8020887" y="3154173"/>
                    <a:pt x="8020646" y="3152357"/>
                    <a:pt x="8030400" y="3146736"/>
                  </a:cubicBezTo>
                  <a:cubicBezTo>
                    <a:pt x="8011739" y="3148301"/>
                    <a:pt x="7992477" y="3141339"/>
                    <a:pt x="8002987" y="3135663"/>
                  </a:cubicBezTo>
                  <a:cubicBezTo>
                    <a:pt x="7946297" y="3147811"/>
                    <a:pt x="7862627" y="3135732"/>
                    <a:pt x="7798568" y="3141249"/>
                  </a:cubicBezTo>
                  <a:cubicBezTo>
                    <a:pt x="7763645" y="3127901"/>
                    <a:pt x="7782577" y="3140251"/>
                    <a:pt x="7746353" y="3137755"/>
                  </a:cubicBezTo>
                  <a:cubicBezTo>
                    <a:pt x="7756261" y="3150042"/>
                    <a:pt x="7702377" y="3130861"/>
                    <a:pt x="7700395" y="3144729"/>
                  </a:cubicBezTo>
                  <a:cubicBezTo>
                    <a:pt x="7693866" y="3143835"/>
                    <a:pt x="7687603" y="3142532"/>
                    <a:pt x="7681335" y="3141120"/>
                  </a:cubicBezTo>
                  <a:lnTo>
                    <a:pt x="7678044" y="3140387"/>
                  </a:lnTo>
                  <a:lnTo>
                    <a:pt x="7664890" y="3139855"/>
                  </a:lnTo>
                  <a:lnTo>
                    <a:pt x="7661183" y="3136706"/>
                  </a:lnTo>
                  <a:lnTo>
                    <a:pt x="7641383" y="3133755"/>
                  </a:lnTo>
                  <a:cubicBezTo>
                    <a:pt x="7633967" y="3133115"/>
                    <a:pt x="7625987" y="3132967"/>
                    <a:pt x="7617169" y="3133614"/>
                  </a:cubicBezTo>
                  <a:cubicBezTo>
                    <a:pt x="7595475" y="3139109"/>
                    <a:pt x="7561695" y="3132374"/>
                    <a:pt x="7531143" y="3132781"/>
                  </a:cubicBezTo>
                  <a:lnTo>
                    <a:pt x="7517113" y="3134483"/>
                  </a:lnTo>
                  <a:lnTo>
                    <a:pt x="7471320" y="3131645"/>
                  </a:lnTo>
                  <a:cubicBezTo>
                    <a:pt x="7458285" y="3131095"/>
                    <a:pt x="7444756" y="3130805"/>
                    <a:pt x="7430512" y="3131007"/>
                  </a:cubicBezTo>
                  <a:lnTo>
                    <a:pt x="7404071" y="3132361"/>
                  </a:lnTo>
                  <a:lnTo>
                    <a:pt x="7397140" y="3131239"/>
                  </a:lnTo>
                  <a:cubicBezTo>
                    <a:pt x="7385068" y="3131364"/>
                    <a:pt x="7369091" y="3135313"/>
                    <a:pt x="7370514" y="3130516"/>
                  </a:cubicBezTo>
                  <a:lnTo>
                    <a:pt x="7356953" y="3132179"/>
                  </a:lnTo>
                  <a:lnTo>
                    <a:pt x="7343567" y="3128350"/>
                  </a:lnTo>
                  <a:cubicBezTo>
                    <a:pt x="7342101" y="3127461"/>
                    <a:pt x="7340998" y="3126514"/>
                    <a:pt x="7340295" y="3125545"/>
                  </a:cubicBezTo>
                  <a:lnTo>
                    <a:pt x="7321348" y="3126804"/>
                  </a:lnTo>
                  <a:lnTo>
                    <a:pt x="7305815" y="3124063"/>
                  </a:lnTo>
                  <a:lnTo>
                    <a:pt x="7292274" y="3125855"/>
                  </a:lnTo>
                  <a:lnTo>
                    <a:pt x="7286654" y="3125451"/>
                  </a:lnTo>
                  <a:lnTo>
                    <a:pt x="7272685" y="3124094"/>
                  </a:lnTo>
                  <a:cubicBezTo>
                    <a:pt x="7265523" y="3123143"/>
                    <a:pt x="7257508" y="3121997"/>
                    <a:pt x="7248584" y="3121080"/>
                  </a:cubicBezTo>
                  <a:lnTo>
                    <a:pt x="7241065" y="3120661"/>
                  </a:lnTo>
                  <a:lnTo>
                    <a:pt x="7224696" y="3116051"/>
                  </a:lnTo>
                  <a:cubicBezTo>
                    <a:pt x="7212786" y="3112566"/>
                    <a:pt x="7203412" y="3110217"/>
                    <a:pt x="7193009" y="3112108"/>
                  </a:cubicBezTo>
                  <a:cubicBezTo>
                    <a:pt x="7175276" y="3107606"/>
                    <a:pt x="7162888" y="3094987"/>
                    <a:pt x="7137220" y="3098354"/>
                  </a:cubicBezTo>
                  <a:cubicBezTo>
                    <a:pt x="7145010" y="3092637"/>
                    <a:pt x="7108715" y="3097662"/>
                    <a:pt x="7104427" y="3091790"/>
                  </a:cubicBezTo>
                  <a:cubicBezTo>
                    <a:pt x="7102447" y="3087061"/>
                    <a:pt x="7090976" y="3087484"/>
                    <a:pt x="7082240" y="3085740"/>
                  </a:cubicBezTo>
                  <a:cubicBezTo>
                    <a:pt x="7076014" y="3080911"/>
                    <a:pt x="7032058" y="3076501"/>
                    <a:pt x="7016754" y="3077196"/>
                  </a:cubicBezTo>
                  <a:cubicBezTo>
                    <a:pt x="6973620" y="3082001"/>
                    <a:pt x="6938923" y="3062558"/>
                    <a:pt x="6904436" y="3065900"/>
                  </a:cubicBezTo>
                  <a:cubicBezTo>
                    <a:pt x="6895406" y="3065445"/>
                    <a:pt x="6887919" y="3064350"/>
                    <a:pt x="6881434" y="3062865"/>
                  </a:cubicBezTo>
                  <a:lnTo>
                    <a:pt x="6865273" y="3057749"/>
                  </a:lnTo>
                  <a:cubicBezTo>
                    <a:pt x="6865072" y="3056626"/>
                    <a:pt x="6864871" y="3055502"/>
                    <a:pt x="6864671" y="3054378"/>
                  </a:cubicBezTo>
                  <a:lnTo>
                    <a:pt x="6852599" y="3052306"/>
                  </a:lnTo>
                  <a:lnTo>
                    <a:pt x="6850143" y="3051232"/>
                  </a:lnTo>
                  <a:cubicBezTo>
                    <a:pt x="6845470" y="3049168"/>
                    <a:pt x="6840704" y="3047206"/>
                    <a:pt x="6835301" y="3045593"/>
                  </a:cubicBezTo>
                  <a:cubicBezTo>
                    <a:pt x="6820447" y="3058242"/>
                    <a:pt x="6786888" y="3033956"/>
                    <a:pt x="6784871" y="3046562"/>
                  </a:cubicBezTo>
                  <a:cubicBezTo>
                    <a:pt x="6752593" y="3039899"/>
                    <a:pt x="6759140" y="3053646"/>
                    <a:pt x="6738245" y="3037055"/>
                  </a:cubicBezTo>
                  <a:cubicBezTo>
                    <a:pt x="6671880" y="3034501"/>
                    <a:pt x="6603220" y="3013245"/>
                    <a:pt x="6537703" y="3017736"/>
                  </a:cubicBezTo>
                  <a:cubicBezTo>
                    <a:pt x="6553051" y="3013722"/>
                    <a:pt x="6541149" y="3004943"/>
                    <a:pt x="6521858" y="3004158"/>
                  </a:cubicBezTo>
                  <a:cubicBezTo>
                    <a:pt x="6580141" y="2987944"/>
                    <a:pt x="6428765" y="3009117"/>
                    <a:pt x="6445069" y="2992470"/>
                  </a:cubicBezTo>
                  <a:cubicBezTo>
                    <a:pt x="6417897" y="3005060"/>
                    <a:pt x="6310156" y="3011743"/>
                    <a:pt x="6302447" y="2994274"/>
                  </a:cubicBezTo>
                  <a:cubicBezTo>
                    <a:pt x="6252173" y="2986131"/>
                    <a:pt x="6198382" y="2989085"/>
                    <a:pt x="6160029" y="2973666"/>
                  </a:cubicBezTo>
                  <a:cubicBezTo>
                    <a:pt x="6155014" y="2975022"/>
                    <a:pt x="6149642" y="2975878"/>
                    <a:pt x="6144046" y="2976380"/>
                  </a:cubicBezTo>
                  <a:lnTo>
                    <a:pt x="6127670" y="2976929"/>
                  </a:lnTo>
                  <a:lnTo>
                    <a:pt x="6126155" y="2976245"/>
                  </a:lnTo>
                  <a:cubicBezTo>
                    <a:pt x="6118509" y="2974369"/>
                    <a:pt x="6113052" y="2974144"/>
                    <a:pt x="6108575" y="2974651"/>
                  </a:cubicBezTo>
                  <a:lnTo>
                    <a:pt x="6103746" y="2975803"/>
                  </a:lnTo>
                  <a:lnTo>
                    <a:pt x="6091377" y="2975180"/>
                  </a:lnTo>
                  <a:lnTo>
                    <a:pt x="6066183" y="2975222"/>
                  </a:lnTo>
                  <a:lnTo>
                    <a:pt x="6063287" y="2974353"/>
                  </a:lnTo>
                  <a:lnTo>
                    <a:pt x="6054813" y="2974911"/>
                  </a:lnTo>
                  <a:lnTo>
                    <a:pt x="6050809" y="2973985"/>
                  </a:lnTo>
                  <a:lnTo>
                    <a:pt x="6013979" y="2974553"/>
                  </a:lnTo>
                  <a:cubicBezTo>
                    <a:pt x="6013918" y="2974361"/>
                    <a:pt x="6013860" y="2974167"/>
                    <a:pt x="6013800" y="2973973"/>
                  </a:cubicBezTo>
                  <a:cubicBezTo>
                    <a:pt x="6012565" y="2972689"/>
                    <a:pt x="6010070" y="2971765"/>
                    <a:pt x="6004866" y="2971570"/>
                  </a:cubicBezTo>
                  <a:cubicBezTo>
                    <a:pt x="6017706" y="2963268"/>
                    <a:pt x="6003515" y="2968156"/>
                    <a:pt x="5987036" y="2968315"/>
                  </a:cubicBezTo>
                  <a:cubicBezTo>
                    <a:pt x="6003302" y="2955458"/>
                    <a:pt x="5953573" y="2961108"/>
                    <a:pt x="5950027" y="2953546"/>
                  </a:cubicBezTo>
                  <a:cubicBezTo>
                    <a:pt x="5937559" y="2953953"/>
                    <a:pt x="5924668" y="2954151"/>
                    <a:pt x="5911668" y="2954074"/>
                  </a:cubicBezTo>
                  <a:lnTo>
                    <a:pt x="5904110" y="2953861"/>
                  </a:lnTo>
                  <a:cubicBezTo>
                    <a:pt x="5904082" y="2953815"/>
                    <a:pt x="5904053" y="2953769"/>
                    <a:pt x="5904026" y="2953724"/>
                  </a:cubicBezTo>
                  <a:cubicBezTo>
                    <a:pt x="5902528" y="2953395"/>
                    <a:pt x="5900097" y="2953219"/>
                    <a:pt x="5896189" y="2953236"/>
                  </a:cubicBezTo>
                  <a:lnTo>
                    <a:pt x="5890331" y="2953471"/>
                  </a:lnTo>
                  <a:lnTo>
                    <a:pt x="5875672" y="2953056"/>
                  </a:lnTo>
                  <a:lnTo>
                    <a:pt x="5871070" y="2952035"/>
                  </a:lnTo>
                  <a:lnTo>
                    <a:pt x="5869888" y="2950364"/>
                  </a:lnTo>
                  <a:lnTo>
                    <a:pt x="5868461" y="2950506"/>
                  </a:lnTo>
                  <a:cubicBezTo>
                    <a:pt x="5857092" y="2953019"/>
                    <a:pt x="5852416" y="2957005"/>
                    <a:pt x="5843343" y="2945262"/>
                  </a:cubicBezTo>
                  <a:cubicBezTo>
                    <a:pt x="5817989" y="2949116"/>
                    <a:pt x="5815840" y="2942065"/>
                    <a:pt x="5784331" y="2938531"/>
                  </a:cubicBezTo>
                  <a:cubicBezTo>
                    <a:pt x="5769202" y="2942455"/>
                    <a:pt x="5758885" y="2940521"/>
                    <a:pt x="5749498" y="2936713"/>
                  </a:cubicBezTo>
                  <a:cubicBezTo>
                    <a:pt x="5717228" y="2937683"/>
                    <a:pt x="5690227" y="2931877"/>
                    <a:pt x="5655214" y="2929503"/>
                  </a:cubicBezTo>
                  <a:cubicBezTo>
                    <a:pt x="5614827" y="2933899"/>
                    <a:pt x="5598877" y="2923069"/>
                    <a:pt x="5561446" y="2920575"/>
                  </a:cubicBezTo>
                  <a:cubicBezTo>
                    <a:pt x="5525084" y="2929276"/>
                    <a:pt x="5537471" y="2911136"/>
                    <a:pt x="5519456" y="2906631"/>
                  </a:cubicBezTo>
                  <a:lnTo>
                    <a:pt x="5514099" y="2906097"/>
                  </a:lnTo>
                  <a:lnTo>
                    <a:pt x="5499273" y="2907057"/>
                  </a:lnTo>
                  <a:lnTo>
                    <a:pt x="5493664" y="2907817"/>
                  </a:lnTo>
                  <a:cubicBezTo>
                    <a:pt x="5489815" y="2908191"/>
                    <a:pt x="5487270" y="2908250"/>
                    <a:pt x="5485530" y="2908080"/>
                  </a:cubicBezTo>
                  <a:lnTo>
                    <a:pt x="5485337" y="2907959"/>
                  </a:lnTo>
                  <a:lnTo>
                    <a:pt x="5477696" y="2908455"/>
                  </a:lnTo>
                  <a:cubicBezTo>
                    <a:pt x="5464775" y="2909581"/>
                    <a:pt x="5452182" y="2910951"/>
                    <a:pt x="5440170" y="2912482"/>
                  </a:cubicBezTo>
                  <a:cubicBezTo>
                    <a:pt x="5430698" y="2905718"/>
                    <a:pt x="5385970" y="2915593"/>
                    <a:pt x="5391911" y="2902040"/>
                  </a:cubicBezTo>
                  <a:cubicBezTo>
                    <a:pt x="5375744" y="2903707"/>
                    <a:pt x="5365560" y="2909594"/>
                    <a:pt x="5371708" y="2900629"/>
                  </a:cubicBezTo>
                  <a:cubicBezTo>
                    <a:pt x="5366408" y="2900926"/>
                    <a:pt x="5363213" y="2900288"/>
                    <a:pt x="5360976" y="2899197"/>
                  </a:cubicBezTo>
                  <a:lnTo>
                    <a:pt x="5360345" y="2898671"/>
                  </a:lnTo>
                  <a:lnTo>
                    <a:pt x="5324367" y="2902593"/>
                  </a:lnTo>
                  <a:lnTo>
                    <a:pt x="5319673" y="2902094"/>
                  </a:lnTo>
                  <a:lnTo>
                    <a:pt x="5296114" y="2905958"/>
                  </a:lnTo>
                  <a:lnTo>
                    <a:pt x="5283999" y="2907258"/>
                  </a:lnTo>
                  <a:lnTo>
                    <a:pt x="5280460" y="2909063"/>
                  </a:lnTo>
                  <a:cubicBezTo>
                    <a:pt x="5276699" y="2910214"/>
                    <a:pt x="5271395" y="2910834"/>
                    <a:pt x="5262637" y="2910250"/>
                  </a:cubicBezTo>
                  <a:lnTo>
                    <a:pt x="5260635" y="2909845"/>
                  </a:lnTo>
                  <a:lnTo>
                    <a:pt x="5245770" y="2912842"/>
                  </a:lnTo>
                  <a:cubicBezTo>
                    <a:pt x="5240955" y="2914159"/>
                    <a:pt x="5236652" y="2915770"/>
                    <a:pt x="5233108" y="2917794"/>
                  </a:cubicBezTo>
                  <a:cubicBezTo>
                    <a:pt x="5184071" y="2909280"/>
                    <a:pt x="5136210" y="2920197"/>
                    <a:pt x="5082201" y="2920260"/>
                  </a:cubicBezTo>
                  <a:lnTo>
                    <a:pt x="4939211" y="2931760"/>
                  </a:lnTo>
                  <a:cubicBezTo>
                    <a:pt x="4920477" y="2933960"/>
                    <a:pt x="4783353" y="2943291"/>
                    <a:pt x="4794309" y="2937227"/>
                  </a:cubicBezTo>
                  <a:cubicBezTo>
                    <a:pt x="4736776" y="2951353"/>
                    <a:pt x="4701995" y="2938961"/>
                    <a:pt x="4637676" y="2946666"/>
                  </a:cubicBezTo>
                  <a:cubicBezTo>
                    <a:pt x="4603987" y="2934412"/>
                    <a:pt x="4621816" y="2946201"/>
                    <a:pt x="4585922" y="2944906"/>
                  </a:cubicBezTo>
                  <a:cubicBezTo>
                    <a:pt x="4594760" y="2956935"/>
                    <a:pt x="4542663" y="2939450"/>
                    <a:pt x="4539516" y="2953466"/>
                  </a:cubicBezTo>
                  <a:cubicBezTo>
                    <a:pt x="4533082" y="2952789"/>
                    <a:pt x="4526953" y="2951687"/>
                    <a:pt x="4520819" y="2950477"/>
                  </a:cubicBezTo>
                  <a:lnTo>
                    <a:pt x="4517604" y="2949852"/>
                  </a:lnTo>
                  <a:lnTo>
                    <a:pt x="4504537" y="2949759"/>
                  </a:lnTo>
                  <a:lnTo>
                    <a:pt x="4501104" y="2946715"/>
                  </a:lnTo>
                  <a:lnTo>
                    <a:pt x="4342695" y="2951638"/>
                  </a:lnTo>
                  <a:cubicBezTo>
                    <a:pt x="4328954" y="2954609"/>
                    <a:pt x="4284038" y="2957184"/>
                    <a:pt x="4274096" y="2953640"/>
                  </a:cubicBezTo>
                  <a:cubicBezTo>
                    <a:pt x="4264434" y="2953346"/>
                    <a:pt x="4254047" y="2955481"/>
                    <a:pt x="4248170" y="2951384"/>
                  </a:cubicBezTo>
                  <a:lnTo>
                    <a:pt x="4147924" y="2945945"/>
                  </a:lnTo>
                  <a:cubicBezTo>
                    <a:pt x="4131656" y="2952619"/>
                    <a:pt x="4104816" y="2942907"/>
                    <a:pt x="4061825" y="2944206"/>
                  </a:cubicBezTo>
                  <a:cubicBezTo>
                    <a:pt x="4044045" y="2951860"/>
                    <a:pt x="4032845" y="2944993"/>
                    <a:pt x="3998557" y="2955821"/>
                  </a:cubicBezTo>
                  <a:cubicBezTo>
                    <a:pt x="3997072" y="2955023"/>
                    <a:pt x="3995237" y="2954313"/>
                    <a:pt x="3993107" y="2953708"/>
                  </a:cubicBezTo>
                  <a:cubicBezTo>
                    <a:pt x="3980729" y="2950196"/>
                    <a:pt x="3961302" y="2950972"/>
                    <a:pt x="3949713" y="2955441"/>
                  </a:cubicBezTo>
                  <a:cubicBezTo>
                    <a:pt x="3894925" y="2970367"/>
                    <a:pt x="3844508" y="2972262"/>
                    <a:pt x="3797284" y="2977037"/>
                  </a:cubicBezTo>
                  <a:cubicBezTo>
                    <a:pt x="3743822" y="2981057"/>
                    <a:pt x="3778974" y="2965129"/>
                    <a:pt x="3712498" y="2979996"/>
                  </a:cubicBezTo>
                  <a:cubicBezTo>
                    <a:pt x="3705202" y="2975373"/>
                    <a:pt x="3696720" y="2975524"/>
                    <a:pt x="3682471" y="2978543"/>
                  </a:cubicBezTo>
                  <a:cubicBezTo>
                    <a:pt x="3656488" y="2980127"/>
                    <a:pt x="3658300" y="2967587"/>
                    <a:pt x="3632163" y="2976264"/>
                  </a:cubicBezTo>
                  <a:cubicBezTo>
                    <a:pt x="3636766" y="2969363"/>
                    <a:pt x="3582819" y="2975892"/>
                    <a:pt x="3594728" y="2968398"/>
                  </a:cubicBezTo>
                  <a:cubicBezTo>
                    <a:pt x="3577705" y="2963064"/>
                    <a:pt x="3569481" y="2973476"/>
                    <a:pt x="3552594" y="2968934"/>
                  </a:cubicBezTo>
                  <a:cubicBezTo>
                    <a:pt x="3533613" y="2968552"/>
                    <a:pt x="3563577" y="2975594"/>
                    <a:pt x="3542589" y="2977031"/>
                  </a:cubicBezTo>
                  <a:cubicBezTo>
                    <a:pt x="3517131" y="2977564"/>
                    <a:pt x="3517346" y="2989828"/>
                    <a:pt x="3497591" y="2975018"/>
                  </a:cubicBezTo>
                  <a:lnTo>
                    <a:pt x="3429352" y="2971090"/>
                  </a:lnTo>
                  <a:cubicBezTo>
                    <a:pt x="3414141" y="2975624"/>
                    <a:pt x="3401904" y="2974195"/>
                    <a:pt x="3389938" y="2970884"/>
                  </a:cubicBezTo>
                  <a:cubicBezTo>
                    <a:pt x="3354504" y="2973297"/>
                    <a:pt x="3322178" y="2968827"/>
                    <a:pt x="3282344" y="2968084"/>
                  </a:cubicBezTo>
                  <a:cubicBezTo>
                    <a:pt x="3239277" y="2974224"/>
                    <a:pt x="3217192" y="2964327"/>
                    <a:pt x="3174624" y="2963576"/>
                  </a:cubicBezTo>
                  <a:cubicBezTo>
                    <a:pt x="3132504" y="2975210"/>
                    <a:pt x="3146911" y="2949576"/>
                    <a:pt x="3111077" y="2951285"/>
                  </a:cubicBezTo>
                  <a:cubicBezTo>
                    <a:pt x="3052732" y="2962418"/>
                    <a:pt x="3112543" y="2942881"/>
                    <a:pt x="3022501" y="2948619"/>
                  </a:cubicBezTo>
                  <a:cubicBezTo>
                    <a:pt x="3017399" y="2950352"/>
                    <a:pt x="3006521" y="2948989"/>
                    <a:pt x="3007714" y="2946762"/>
                  </a:cubicBezTo>
                  <a:cubicBezTo>
                    <a:pt x="2987987" y="2948105"/>
                    <a:pt x="2931270" y="2937206"/>
                    <a:pt x="2903098" y="2940576"/>
                  </a:cubicBezTo>
                  <a:cubicBezTo>
                    <a:pt x="2848155" y="2935894"/>
                    <a:pt x="2821430" y="2947095"/>
                    <a:pt x="2781591" y="2946394"/>
                  </a:cubicBezTo>
                  <a:cubicBezTo>
                    <a:pt x="2735559" y="2940279"/>
                    <a:pt x="2708563" y="2934146"/>
                    <a:pt x="2627942" y="2919996"/>
                  </a:cubicBezTo>
                  <a:lnTo>
                    <a:pt x="2354959" y="2882080"/>
                  </a:lnTo>
                  <a:cubicBezTo>
                    <a:pt x="2252426" y="2847776"/>
                    <a:pt x="2124519" y="2878188"/>
                    <a:pt x="2063184" y="2879109"/>
                  </a:cubicBezTo>
                  <a:cubicBezTo>
                    <a:pt x="2038620" y="2892844"/>
                    <a:pt x="2017217" y="2880735"/>
                    <a:pt x="1986946" y="2887619"/>
                  </a:cubicBezTo>
                  <a:cubicBezTo>
                    <a:pt x="1919067" y="2894646"/>
                    <a:pt x="1852404" y="2912737"/>
                    <a:pt x="1763479" y="2909077"/>
                  </a:cubicBezTo>
                  <a:cubicBezTo>
                    <a:pt x="1726097" y="2949538"/>
                    <a:pt x="1621108" y="2933327"/>
                    <a:pt x="1537980" y="2960398"/>
                  </a:cubicBezTo>
                  <a:cubicBezTo>
                    <a:pt x="1489205" y="2967965"/>
                    <a:pt x="1410921" y="2954082"/>
                    <a:pt x="1395229" y="2975625"/>
                  </a:cubicBezTo>
                  <a:cubicBezTo>
                    <a:pt x="1371975" y="2964548"/>
                    <a:pt x="1352259" y="2986116"/>
                    <a:pt x="1327834" y="2989485"/>
                  </a:cubicBezTo>
                  <a:cubicBezTo>
                    <a:pt x="1307734" y="2982782"/>
                    <a:pt x="1298456" y="2990289"/>
                    <a:pt x="1280757" y="2992959"/>
                  </a:cubicBezTo>
                  <a:cubicBezTo>
                    <a:pt x="1272383" y="2988567"/>
                    <a:pt x="1257337" y="2989790"/>
                    <a:pt x="1252582" y="2995877"/>
                  </a:cubicBezTo>
                  <a:cubicBezTo>
                    <a:pt x="1260705" y="3008688"/>
                    <a:pt x="1207969" y="3005420"/>
                    <a:pt x="1204670" y="3014826"/>
                  </a:cubicBezTo>
                  <a:cubicBezTo>
                    <a:pt x="1174431" y="3018683"/>
                    <a:pt x="1041848" y="3015513"/>
                    <a:pt x="1020457" y="3031603"/>
                  </a:cubicBezTo>
                  <a:cubicBezTo>
                    <a:pt x="959520" y="3042500"/>
                    <a:pt x="869308" y="3024872"/>
                    <a:pt x="843248" y="3026954"/>
                  </a:cubicBezTo>
                  <a:cubicBezTo>
                    <a:pt x="815646" y="3001836"/>
                    <a:pt x="694189" y="3080490"/>
                    <a:pt x="583517" y="3089095"/>
                  </a:cubicBezTo>
                  <a:cubicBezTo>
                    <a:pt x="568425" y="3087467"/>
                    <a:pt x="560448" y="3088013"/>
                    <a:pt x="556836" y="3094374"/>
                  </a:cubicBezTo>
                  <a:cubicBezTo>
                    <a:pt x="528264" y="3099747"/>
                    <a:pt x="471823" y="3109156"/>
                    <a:pt x="412089" y="3121334"/>
                  </a:cubicBezTo>
                  <a:cubicBezTo>
                    <a:pt x="367235" y="3131096"/>
                    <a:pt x="143790" y="3139436"/>
                    <a:pt x="83929" y="3150566"/>
                  </a:cubicBezTo>
                  <a:close/>
                </a:path>
              </a:pathLst>
            </a:custGeom>
            <a:solidFill>
              <a:srgbClr val="82766A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" name="object 2">
              <a:extLst>
                <a:ext uri="{FF2B5EF4-FFF2-40B4-BE49-F238E27FC236}">
                  <a16:creationId xmlns="" xmlns:a16="http://schemas.microsoft.com/office/drawing/2014/main" id="{CF608E02-34D6-FAE2-E87B-EF18F8AE8088}"/>
                </a:ext>
              </a:extLst>
            </p:cNvPr>
            <p:cNvSpPr txBox="1">
              <a:spLocks/>
            </p:cNvSpPr>
            <p:nvPr/>
          </p:nvSpPr>
          <p:spPr>
            <a:xfrm>
              <a:off x="707858" y="2323437"/>
              <a:ext cx="11391204" cy="1116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2700">
                <a:spcAft>
                  <a:spcPts val="600"/>
                </a:spcAft>
              </a:pPr>
              <a:r>
                <a:rPr lang="en-US" sz="3200" b="1" kern="1200" spc="-1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İŞLETMELERDE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BECERİ</a:t>
              </a:r>
              <a:r>
                <a:rPr lang="en-US" sz="3200" b="1" kern="12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EĞİTİMİ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VE</a:t>
              </a:r>
              <a:r>
                <a:rPr lang="en-US" sz="3200" b="1" kern="1200" spc="-45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1" kern="1200" spc="-2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STAJ</a:t>
              </a:r>
              <a:endParaRPr lang="en-US" sz="3200" kern="1200" dirty="0">
                <a:solidFill>
                  <a:srgbClr val="C00000"/>
                </a:solidFill>
                <a:latin typeface="+mj-lt"/>
                <a:ea typeface="+mj-ea"/>
                <a:cs typeface="+mj-cs"/>
              </a:endParaRPr>
            </a:p>
          </p:txBody>
        </p:sp>
        <p:pic>
          <p:nvPicPr>
            <p:cNvPr id="5" name="object 4">
              <a:extLst>
                <a:ext uri="{FF2B5EF4-FFF2-40B4-BE49-F238E27FC236}">
                  <a16:creationId xmlns="" xmlns:a16="http://schemas.microsoft.com/office/drawing/2014/main" id="{F855208E-01E8-EB95-F9CF-160C28519AB6}"/>
                </a:ext>
              </a:extLst>
            </p:cNvPr>
            <p:cNvPicPr/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804" b="88889" l="1905" r="96825">
                          <a14:foregroundMark x1="5397" y1="13725" x2="5397" y2="13725"/>
                          <a14:foregroundMark x1="1905" y1="21569" x2="1905" y2="21569"/>
                          <a14:foregroundMark x1="35556" y1="50980" x2="35556" y2="50980"/>
                          <a14:foregroundMark x1="44444" y1="62745" x2="44444" y2="62745"/>
                          <a14:foregroundMark x1="53651" y1="61438" x2="53651" y2="61438"/>
                          <a14:foregroundMark x1="58413" y1="60131" x2="58413" y2="60131"/>
                          <a14:foregroundMark x1="66667" y1="61438" x2="66667" y2="61438"/>
                          <a14:foregroundMark x1="77302" y1="66013" x2="77302" y2="66013"/>
                          <a14:foregroundMark x1="85397" y1="67320" x2="85397" y2="67320"/>
                          <a14:foregroundMark x1="96825" y1="70588" x2="96825" y2="705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55079" y="-282235"/>
              <a:ext cx="9875259" cy="2817478"/>
            </a:xfrm>
            <a:prstGeom prst="rect">
              <a:avLst/>
            </a:prstGeom>
          </p:spPr>
        </p:pic>
        <p:sp>
          <p:nvSpPr>
            <p:cNvPr id="6" name="object 3">
              <a:extLst>
                <a:ext uri="{FF2B5EF4-FFF2-40B4-BE49-F238E27FC236}">
                  <a16:creationId xmlns="" xmlns:a16="http://schemas.microsoft.com/office/drawing/2014/main" id="{13A1724D-2A59-A9BD-C048-3BD77C8DA358}"/>
                </a:ext>
              </a:extLst>
            </p:cNvPr>
            <p:cNvSpPr txBox="1"/>
            <p:nvPr/>
          </p:nvSpPr>
          <p:spPr>
            <a:xfrm>
              <a:off x="201104" y="3884452"/>
              <a:ext cx="11897958" cy="239871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marL="12700" indent="-228600">
                <a:lnSpc>
                  <a:spcPct val="90000"/>
                </a:lnSpc>
                <a:spcBef>
                  <a:spcPts val="100"/>
                </a:spcBef>
                <a:buFont typeface="Arial" panose="020B0604020202020204" pitchFamily="34" charset="0"/>
                <a:buChar char="•"/>
              </a:pPr>
              <a:r>
                <a:rPr lang="en-US" spc="-10" dirty="0" err="1"/>
                <a:t>Öğrencilerimiz</a:t>
              </a:r>
              <a:r>
                <a:rPr lang="en-US" spc="-40" dirty="0"/>
                <a:t> </a:t>
              </a:r>
              <a:r>
                <a:rPr lang="en-US" dirty="0" err="1"/>
                <a:t>mesleki</a:t>
              </a:r>
              <a:r>
                <a:rPr lang="en-US" spc="-40" dirty="0"/>
                <a:t> </a:t>
              </a:r>
              <a:r>
                <a:rPr lang="en-US" dirty="0" err="1"/>
                <a:t>eğitim</a:t>
              </a:r>
              <a:r>
                <a:rPr lang="en-US" spc="-25" dirty="0"/>
                <a:t> </a:t>
              </a:r>
              <a:r>
                <a:rPr lang="en-US" spc="-10" dirty="0" err="1"/>
                <a:t>uygulamalarını</a:t>
              </a:r>
              <a:r>
                <a:rPr lang="en-US" spc="-10" dirty="0"/>
                <a:t>,</a:t>
              </a:r>
              <a:r>
                <a:rPr lang="en-US" spc="-35" dirty="0"/>
                <a:t> </a:t>
              </a:r>
              <a:r>
                <a:rPr lang="en-US" spc="-10" dirty="0" err="1"/>
                <a:t>işletmelerde</a:t>
              </a:r>
              <a:r>
                <a:rPr lang="en-US" spc="-40" dirty="0"/>
                <a:t> </a:t>
              </a:r>
              <a:r>
                <a:rPr lang="en-US" dirty="0" err="1"/>
                <a:t>beceri</a:t>
              </a:r>
              <a:r>
                <a:rPr lang="en-US" spc="-40" dirty="0"/>
                <a:t> </a:t>
              </a:r>
              <a:r>
                <a:rPr lang="en-US" dirty="0" err="1"/>
                <a:t>eğitimi</a:t>
              </a:r>
              <a:r>
                <a:rPr lang="en-US" spc="-25" dirty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stajla</a:t>
              </a:r>
              <a:r>
                <a:rPr lang="en-US" spc="-45" dirty="0"/>
                <a:t> </a:t>
              </a:r>
              <a:r>
                <a:rPr lang="en-US" spc="-10" dirty="0" err="1"/>
                <a:t>yapmaktadır</a:t>
              </a:r>
              <a:r>
                <a:rPr lang="en-US" spc="-10" dirty="0"/>
                <a:t>.</a:t>
              </a:r>
              <a:endParaRPr lang="en-US" dirty="0"/>
            </a:p>
            <a:p>
              <a:pPr marL="289560" indent="-228600">
                <a:lnSpc>
                  <a:spcPct val="90000"/>
                </a:lnSpc>
                <a:spcBef>
                  <a:spcPts val="176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İŞLETMELERDE</a:t>
              </a:r>
              <a:r>
                <a:rPr lang="en-US" b="1" u="heavy" spc="375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BECERİ</a:t>
              </a:r>
              <a:r>
                <a:rPr lang="en-US" b="1" u="heavy" spc="360" dirty="0">
                  <a:uFill>
                    <a:solidFill>
                      <a:srgbClr val="C55A11"/>
                    </a:solidFill>
                  </a:uFill>
                </a:rPr>
                <a:t> </a:t>
              </a: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EĞİTİMİ</a:t>
              </a:r>
              <a:r>
                <a:rPr lang="en-US" u="heavy" dirty="0">
                  <a:uFill>
                    <a:solidFill>
                      <a:srgbClr val="C55A11"/>
                    </a:solidFill>
                  </a:uFill>
                </a:rPr>
                <a:t>;</a:t>
              </a:r>
              <a:r>
                <a:rPr lang="en-US" spc="380" dirty="0"/>
                <a:t> </a:t>
              </a:r>
              <a:r>
                <a:rPr lang="en-US" dirty="0"/>
                <a:t>Anadolu</a:t>
              </a:r>
              <a:r>
                <a:rPr lang="en-US" spc="385" dirty="0"/>
                <a:t> </a:t>
              </a:r>
              <a:r>
                <a:rPr lang="en-US" dirty="0" err="1"/>
                <a:t>meslek</a:t>
              </a:r>
              <a:r>
                <a:rPr lang="en-US" spc="385" dirty="0"/>
                <a:t> </a:t>
              </a:r>
              <a:r>
                <a:rPr lang="en-US" dirty="0" err="1"/>
                <a:t>programı</a:t>
              </a:r>
              <a:r>
                <a:rPr lang="en-US" spc="370" dirty="0"/>
                <a:t> </a:t>
              </a:r>
              <a:r>
                <a:rPr lang="en-US" dirty="0" err="1"/>
                <a:t>öğrencilerinin</a:t>
              </a:r>
              <a:r>
                <a:rPr lang="en-US" spc="385" dirty="0"/>
                <a:t> </a:t>
              </a:r>
              <a:r>
                <a:rPr lang="en-US" dirty="0" err="1"/>
                <a:t>mesleki</a:t>
              </a:r>
              <a:r>
                <a:rPr lang="en-US" spc="385" dirty="0"/>
                <a:t> </a:t>
              </a:r>
              <a:r>
                <a:rPr lang="en-US" spc="-10" dirty="0" err="1" smtClean="0"/>
                <a:t>bilgi</a:t>
              </a:r>
              <a:r>
                <a:rPr lang="en-US" spc="-10" dirty="0" smtClean="0"/>
                <a:t>,</a:t>
              </a:r>
              <a:r>
                <a:rPr lang="tr-TR" dirty="0"/>
                <a:t> </a:t>
              </a:r>
              <a:r>
                <a:rPr lang="en-US" dirty="0" err="1" smtClean="0"/>
                <a:t>görgü</a:t>
              </a:r>
              <a:r>
                <a:rPr lang="en-US" spc="-40" dirty="0" smtClean="0"/>
                <a:t> </a:t>
              </a:r>
              <a:r>
                <a:rPr lang="en-US" dirty="0" err="1"/>
                <a:t>ve</a:t>
              </a:r>
              <a:r>
                <a:rPr lang="en-US" spc="-50" dirty="0"/>
                <a:t> </a:t>
              </a:r>
              <a:r>
                <a:rPr lang="en-US" dirty="0" err="1"/>
                <a:t>becerilerini</a:t>
              </a:r>
              <a:r>
                <a:rPr lang="en-US" spc="-45" dirty="0"/>
                <a:t> </a:t>
              </a:r>
              <a:r>
                <a:rPr lang="en-US" dirty="0" err="1"/>
                <a:t>artırmak</a:t>
              </a:r>
              <a:r>
                <a:rPr lang="en-US" spc="-35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12.</a:t>
              </a:r>
              <a:r>
                <a:rPr lang="en-US" spc="-55" dirty="0"/>
                <a:t> </a:t>
              </a:r>
              <a:r>
                <a:rPr lang="en-US" dirty="0" err="1"/>
                <a:t>sınıfta</a:t>
              </a:r>
              <a:r>
                <a:rPr lang="en-US" spc="-50" dirty="0"/>
                <a:t> </a:t>
              </a:r>
              <a:r>
                <a:rPr lang="en-US" dirty="0"/>
                <a:t>3</a:t>
              </a:r>
              <a:r>
                <a:rPr lang="en-US" spc="-40" dirty="0"/>
                <a:t> </a:t>
              </a:r>
              <a:r>
                <a:rPr lang="en-US" dirty="0" err="1"/>
                <a:t>gün</a:t>
              </a:r>
              <a:r>
                <a:rPr lang="en-US" spc="-40" dirty="0"/>
                <a:t> </a:t>
              </a:r>
              <a:r>
                <a:rPr lang="en-US" dirty="0" err="1"/>
                <a:t>işletmede</a:t>
              </a:r>
              <a:r>
                <a:rPr lang="en-US" spc="-45" dirty="0"/>
                <a:t> </a:t>
              </a:r>
              <a:r>
                <a:rPr lang="en-US" dirty="0" err="1"/>
                <a:t>beceri</a:t>
              </a:r>
              <a:r>
                <a:rPr lang="en-US" spc="-30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635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tabLst>
                  <a:tab pos="12700" algn="l"/>
                  <a:tab pos="288925" algn="l"/>
                </a:tabLst>
              </a:pPr>
              <a:r>
                <a:rPr lang="en-US" b="1" u="heavy" dirty="0">
                  <a:uFill>
                    <a:solidFill>
                      <a:srgbClr val="C55A11"/>
                    </a:solidFill>
                  </a:uFill>
                </a:rPr>
                <a:t>	STAJ;</a:t>
              </a:r>
              <a:r>
                <a:rPr lang="en-US" b="1" spc="240" dirty="0"/>
                <a:t> </a:t>
              </a:r>
              <a:r>
                <a:rPr lang="en-US" dirty="0"/>
                <a:t>Anadolu</a:t>
              </a:r>
              <a:r>
                <a:rPr lang="en-US" spc="254" dirty="0"/>
                <a:t> </a:t>
              </a:r>
              <a:r>
                <a:rPr lang="en-US" dirty="0" err="1"/>
                <a:t>teknik</a:t>
              </a:r>
              <a:r>
                <a:rPr lang="en-US" spc="240" dirty="0"/>
                <a:t> </a:t>
              </a:r>
              <a:r>
                <a:rPr lang="en-US" dirty="0" err="1"/>
                <a:t>programı</a:t>
              </a:r>
              <a:r>
                <a:rPr lang="en-US" spc="254" dirty="0"/>
                <a:t> </a:t>
              </a:r>
              <a:r>
                <a:rPr lang="en-US" dirty="0" err="1"/>
                <a:t>öğrencilerinin</a:t>
              </a:r>
              <a:r>
                <a:rPr lang="en-US" spc="260" dirty="0"/>
                <a:t> </a:t>
              </a:r>
              <a:r>
                <a:rPr lang="en-US" dirty="0" err="1"/>
                <a:t>mesleki</a:t>
              </a:r>
              <a:r>
                <a:rPr lang="en-US" spc="254" dirty="0"/>
                <a:t> </a:t>
              </a:r>
              <a:r>
                <a:rPr lang="en-US" dirty="0" err="1"/>
                <a:t>bilgi</a:t>
              </a:r>
              <a:r>
                <a:rPr lang="en-US" dirty="0"/>
                <a:t>,</a:t>
              </a:r>
              <a:r>
                <a:rPr lang="en-US" spc="240" dirty="0"/>
                <a:t> </a:t>
              </a:r>
              <a:r>
                <a:rPr lang="en-US" dirty="0" err="1"/>
                <a:t>görgü</a:t>
              </a:r>
              <a:r>
                <a:rPr lang="en-US" spc="254" dirty="0"/>
                <a:t> </a:t>
              </a:r>
              <a:r>
                <a:rPr lang="en-US" dirty="0" err="1"/>
                <a:t>ve</a:t>
              </a:r>
              <a:r>
                <a:rPr lang="en-US" spc="245" dirty="0"/>
                <a:t> </a:t>
              </a:r>
              <a:r>
                <a:rPr lang="en-US" dirty="0" err="1"/>
                <a:t>becerilerini</a:t>
              </a:r>
              <a:r>
                <a:rPr lang="en-US" spc="250" dirty="0"/>
                <a:t> </a:t>
              </a:r>
              <a:r>
                <a:rPr lang="en-US" spc="-10" dirty="0" err="1"/>
                <a:t>artırmak</a:t>
              </a:r>
              <a:r>
                <a:rPr lang="en-US" spc="-10" dirty="0"/>
                <a:t> </a:t>
              </a:r>
              <a:r>
                <a:rPr lang="en-US" spc="-10" dirty="0" err="1"/>
                <a:t>amacıyla</a:t>
              </a:r>
              <a:r>
                <a:rPr lang="en-US" spc="-45" dirty="0"/>
                <a:t> </a:t>
              </a:r>
              <a:r>
                <a:rPr lang="en-US" dirty="0"/>
                <a:t>40</a:t>
              </a:r>
              <a:r>
                <a:rPr lang="en-US" spc="-35" dirty="0"/>
                <a:t> </a:t>
              </a:r>
              <a:r>
                <a:rPr lang="en-US" dirty="0" err="1"/>
                <a:t>iş</a:t>
              </a:r>
              <a:r>
                <a:rPr lang="en-US" spc="-50" dirty="0"/>
                <a:t> </a:t>
              </a:r>
              <a:r>
                <a:rPr lang="en-US" dirty="0" err="1"/>
                <a:t>günü</a:t>
              </a:r>
              <a:r>
                <a:rPr lang="en-US" spc="-35" dirty="0"/>
                <a:t> </a:t>
              </a:r>
              <a:r>
                <a:rPr lang="en-US" dirty="0" err="1"/>
                <a:t>işletmede</a:t>
              </a:r>
              <a:r>
                <a:rPr lang="en-US" spc="-30" dirty="0"/>
                <a:t> </a:t>
              </a:r>
              <a:r>
                <a:rPr lang="en-US" dirty="0" err="1"/>
                <a:t>beceri</a:t>
              </a:r>
              <a:r>
                <a:rPr lang="en-US" spc="-35" dirty="0"/>
                <a:t> </a:t>
              </a:r>
              <a:r>
                <a:rPr lang="en-US" dirty="0" err="1"/>
                <a:t>eğitimi</a:t>
              </a:r>
              <a:r>
                <a:rPr lang="en-US" spc="-35" dirty="0"/>
                <a:t> </a:t>
              </a:r>
              <a:r>
                <a:rPr lang="en-US" spc="-10" dirty="0" err="1"/>
                <a:t>görmesidir</a:t>
              </a:r>
              <a:r>
                <a:rPr lang="en-US" spc="-10" dirty="0"/>
                <a:t>.</a:t>
              </a:r>
              <a:endParaRPr lang="en-US" dirty="0"/>
            </a:p>
            <a:p>
              <a:pPr marL="12700" marR="5080" indent="-228600">
                <a:lnSpc>
                  <a:spcPct val="90000"/>
                </a:lnSpc>
                <a:spcBef>
                  <a:spcPts val="505"/>
                </a:spcBef>
                <a:buFont typeface="Arial" panose="020B0604020202020204" pitchFamily="34" charset="0"/>
                <a:buChar char="•"/>
                <a:tabLst>
                  <a:tab pos="289560" algn="l"/>
                </a:tabLst>
              </a:pPr>
              <a:r>
                <a:rPr lang="en-US" dirty="0" err="1"/>
                <a:t>Giderleri</a:t>
              </a:r>
              <a:r>
                <a:rPr lang="en-US" spc="150" dirty="0"/>
                <a:t> </a:t>
              </a:r>
              <a:r>
                <a:rPr lang="en-US" dirty="0"/>
                <a:t>AB</a:t>
              </a:r>
              <a:r>
                <a:rPr lang="en-US" spc="160" dirty="0"/>
                <a:t> </a:t>
              </a:r>
              <a:r>
                <a:rPr lang="en-US" dirty="0" err="1"/>
                <a:t>projelerinden</a:t>
              </a:r>
              <a:r>
                <a:rPr lang="en-US" spc="150" dirty="0"/>
                <a:t> </a:t>
              </a:r>
              <a:r>
                <a:rPr lang="en-US" dirty="0" err="1"/>
                <a:t>karşılanmak</a:t>
              </a:r>
              <a:r>
                <a:rPr lang="en-US" spc="150" dirty="0"/>
                <a:t> </a:t>
              </a:r>
              <a:r>
                <a:rPr lang="en-US" dirty="0" err="1"/>
                <a:t>üzere</a:t>
              </a:r>
              <a:r>
                <a:rPr lang="en-US" spc="150" dirty="0"/>
                <a:t> </a:t>
              </a:r>
              <a:r>
                <a:rPr lang="en-US" dirty="0" err="1"/>
                <a:t>öğrencilerin</a:t>
              </a:r>
              <a:r>
                <a:rPr lang="en-US" spc="150" dirty="0"/>
                <a:t> </a:t>
              </a:r>
              <a:r>
                <a:rPr lang="en-US" dirty="0" err="1"/>
                <a:t>alanlarıyla</a:t>
              </a:r>
              <a:r>
                <a:rPr lang="en-US" spc="150" dirty="0"/>
                <a:t> </a:t>
              </a:r>
              <a:r>
                <a:rPr lang="en-US" dirty="0" err="1"/>
                <a:t>ilgili</a:t>
              </a:r>
              <a:r>
                <a:rPr lang="en-US" spc="155" dirty="0"/>
                <a:t> </a:t>
              </a:r>
              <a:r>
                <a:rPr lang="en-US" dirty="0" err="1"/>
                <a:t>beceri</a:t>
              </a:r>
              <a:r>
                <a:rPr lang="en-US" spc="150" dirty="0"/>
                <a:t> </a:t>
              </a:r>
              <a:r>
                <a:rPr lang="en-US" dirty="0" err="1"/>
                <a:t>eğitimi</a:t>
              </a:r>
              <a:r>
                <a:rPr lang="en-US" spc="155" dirty="0"/>
                <a:t> </a:t>
              </a:r>
              <a:r>
                <a:rPr lang="en-US" spc="-25" dirty="0" err="1"/>
                <a:t>ve</a:t>
              </a:r>
              <a:r>
                <a:rPr lang="en-US" spc="-25" dirty="0"/>
                <a:t> </a:t>
              </a:r>
              <a:r>
                <a:rPr lang="en-US" dirty="0" err="1"/>
                <a:t>staj</a:t>
              </a:r>
              <a:r>
                <a:rPr lang="en-US" spc="-5" dirty="0"/>
                <a:t> </a:t>
              </a:r>
              <a:r>
                <a:rPr lang="en-US" dirty="0" err="1"/>
                <a:t>çalışmalarını</a:t>
              </a:r>
              <a:r>
                <a:rPr lang="en-US" spc="-5" dirty="0"/>
                <a:t> </a:t>
              </a:r>
              <a:r>
                <a:rPr lang="en-US" dirty="0" err="1"/>
                <a:t>yurtdışındaki</a:t>
              </a:r>
              <a:r>
                <a:rPr lang="en-US" spc="-5" dirty="0"/>
                <a:t> </a:t>
              </a:r>
              <a:r>
                <a:rPr lang="en-US" dirty="0" err="1"/>
                <a:t>işletmelerde</a:t>
              </a:r>
              <a:r>
                <a:rPr lang="en-US" spc="-15" dirty="0"/>
                <a:t> </a:t>
              </a:r>
              <a:r>
                <a:rPr lang="en-US" dirty="0" err="1"/>
                <a:t>yapmaları</a:t>
              </a:r>
              <a:r>
                <a:rPr lang="en-US" dirty="0"/>
                <a:t> </a:t>
              </a:r>
              <a:r>
                <a:rPr lang="en-US" dirty="0" err="1"/>
                <a:t>mümkün</a:t>
              </a:r>
              <a:r>
                <a:rPr lang="en-US" spc="-20" dirty="0"/>
                <a:t> </a:t>
              </a:r>
              <a:r>
                <a:rPr lang="en-US" spc="-10" dirty="0" err="1"/>
                <a:t>olabilmektedir</a:t>
              </a:r>
              <a:r>
                <a:rPr lang="en-US" spc="-10" dirty="0"/>
                <a:t>.</a:t>
              </a:r>
              <a:r>
                <a:rPr lang="en-US" spc="-5" dirty="0"/>
                <a:t> </a:t>
              </a:r>
              <a:r>
                <a:rPr lang="en-US" dirty="0" err="1"/>
                <a:t>Daha</a:t>
              </a:r>
              <a:r>
                <a:rPr lang="en-US" spc="-15" dirty="0"/>
                <a:t> </a:t>
              </a:r>
              <a:r>
                <a:rPr lang="en-US" dirty="0" err="1"/>
                <a:t>fazla</a:t>
              </a:r>
              <a:r>
                <a:rPr lang="en-US" spc="-15" dirty="0"/>
                <a:t> </a:t>
              </a:r>
              <a:r>
                <a:rPr lang="en-US" spc="-10" dirty="0" err="1"/>
                <a:t>bilgi</a:t>
              </a:r>
              <a:r>
                <a:rPr lang="en-US" spc="-10" dirty="0"/>
                <a:t> </a:t>
              </a:r>
              <a:r>
                <a:rPr lang="en-US" dirty="0" err="1"/>
                <a:t>için</a:t>
              </a:r>
              <a:r>
                <a:rPr lang="en-US" spc="-50" dirty="0"/>
                <a:t> </a:t>
              </a:r>
              <a:r>
                <a:rPr lang="en-US" u="sng" spc="-30" dirty="0">
                  <a:uFill>
                    <a:solidFill>
                      <a:srgbClr val="0563C1"/>
                    </a:solidFill>
                  </a:uFill>
                  <a:hlinkClick r:id="rId4"/>
                </a:rPr>
                <a:t>www.ua.gov.tr/</a:t>
              </a:r>
              <a:r>
                <a:rPr lang="en-US" spc="-65" dirty="0"/>
                <a:t> </a:t>
              </a:r>
              <a:r>
                <a:rPr lang="en-US" dirty="0" err="1"/>
                <a:t>adresini</a:t>
              </a:r>
              <a:r>
                <a:rPr lang="en-US" spc="-25" dirty="0"/>
                <a:t> </a:t>
              </a:r>
              <a:r>
                <a:rPr lang="en-US" spc="-20" dirty="0" err="1"/>
                <a:t>ziyaret</a:t>
              </a:r>
              <a:r>
                <a:rPr lang="en-US" spc="-45" dirty="0"/>
                <a:t> </a:t>
              </a:r>
              <a:r>
                <a:rPr lang="en-US" spc="-10" dirty="0" err="1"/>
                <a:t>edebilirsiniz</a:t>
              </a:r>
              <a:r>
                <a:rPr lang="en-US" spc="-10" dirty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4276429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retro brow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483F"/>
      </a:accent1>
      <a:accent2>
        <a:srgbClr val="A4906C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8394</TotalTime>
  <Words>890</Words>
  <Application>Microsoft Office PowerPoint</Application>
  <PresentationFormat>Geniş ekran</PresentationFormat>
  <Paragraphs>126</Paragraphs>
  <Slides>21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1" baseType="lpstr">
      <vt:lpstr>Aptos</vt:lpstr>
      <vt:lpstr>Arial</vt:lpstr>
      <vt:lpstr>Arial MT</vt:lpstr>
      <vt:lpstr>Calibri</vt:lpstr>
      <vt:lpstr>Calibri Light</vt:lpstr>
      <vt:lpstr>Cambria</vt:lpstr>
      <vt:lpstr>Helvetica</vt:lpstr>
      <vt:lpstr>Myriad bold</vt:lpstr>
      <vt:lpstr>Times New Roman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Walkin' Out!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 nurjamil</dc:creator>
  <cp:lastModifiedBy>Asus</cp:lastModifiedBy>
  <cp:revision>331</cp:revision>
  <dcterms:created xsi:type="dcterms:W3CDTF">2018-08-21T13:08:41Z</dcterms:created>
  <dcterms:modified xsi:type="dcterms:W3CDTF">2024-03-20T09:28:23Z</dcterms:modified>
</cp:coreProperties>
</file>